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 id="2147483744" r:id="rId12"/>
    <p:sldMasterId id="2147483756" r:id="rId13"/>
  </p:sldMasterIdLst>
  <p:notesMasterIdLst>
    <p:notesMasterId r:id="rId37"/>
  </p:notesMasterIdLst>
  <p:sldIdLst>
    <p:sldId id="258" r:id="rId14"/>
    <p:sldId id="275" r:id="rId15"/>
    <p:sldId id="273" r:id="rId16"/>
    <p:sldId id="278" r:id="rId17"/>
    <p:sldId id="279" r:id="rId18"/>
    <p:sldId id="276" r:id="rId19"/>
    <p:sldId id="263" r:id="rId20"/>
    <p:sldId id="274" r:id="rId21"/>
    <p:sldId id="265" r:id="rId22"/>
    <p:sldId id="272" r:id="rId23"/>
    <p:sldId id="261" r:id="rId24"/>
    <p:sldId id="282" r:id="rId25"/>
    <p:sldId id="283" r:id="rId26"/>
    <p:sldId id="271" r:id="rId27"/>
    <p:sldId id="257" r:id="rId28"/>
    <p:sldId id="280" r:id="rId29"/>
    <p:sldId id="259" r:id="rId30"/>
    <p:sldId id="284" r:id="rId31"/>
    <p:sldId id="281" r:id="rId32"/>
    <p:sldId id="266" r:id="rId33"/>
    <p:sldId id="285" r:id="rId34"/>
    <p:sldId id="286" r:id="rId35"/>
    <p:sldId id="270"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1pPr>
    <a:lvl2pPr marL="4572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2pPr>
    <a:lvl3pPr marL="9144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3pPr>
    <a:lvl4pPr marL="13716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4pPr>
    <a:lvl5pPr marL="1828800" algn="l" rtl="0" eaLnBrk="0" fontAlgn="base" hangingPunct="0">
      <a:spcBef>
        <a:spcPct val="0"/>
      </a:spcBef>
      <a:spcAft>
        <a:spcPct val="0"/>
      </a:spcAft>
      <a:defRPr sz="2400" kern="1200">
        <a:solidFill>
          <a:schemeClr val="tx1"/>
        </a:solidFill>
        <a:latin typeface="Verdana" pitchFamily="80" charset="0"/>
        <a:ea typeface="ＭＳ Ｐゴシック" pitchFamily="80" charset="-128"/>
        <a:cs typeface="ＭＳ Ｐゴシック" pitchFamily="80" charset="-128"/>
      </a:defRPr>
    </a:lvl5pPr>
    <a:lvl6pPr marL="22860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6pPr>
    <a:lvl7pPr marL="27432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7pPr>
    <a:lvl8pPr marL="32004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8pPr>
    <a:lvl9pPr marL="3657600" algn="l" defTabSz="457200" rtl="0" eaLnBrk="1" latinLnBrk="0" hangingPunct="1">
      <a:defRPr sz="2400" kern="1200">
        <a:solidFill>
          <a:schemeClr val="tx1"/>
        </a:solidFill>
        <a:latin typeface="Verdana" pitchFamily="80" charset="0"/>
        <a:ea typeface="ＭＳ Ｐゴシック" pitchFamily="80" charset="-128"/>
        <a:cs typeface="ＭＳ Ｐゴシック" pitchFamily="80" charset="-128"/>
      </a:defRPr>
    </a:lvl9pPr>
  </p:defaultTextStyle>
  <p:extLst>
    <p:ext uri="{EFAFB233-063F-42B5-8137-9DF3F51BA10A}">
      <p15:sldGuideLst xmlns:p15="http://schemas.microsoft.com/office/powerpoint/2012/main">
        <p15:guide id="1" orient="horz" pos="3888">
          <p15:clr>
            <a:srgbClr val="A4A3A4"/>
          </p15:clr>
        </p15:guide>
        <p15:guide id="2" pos="54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B31"/>
    <a:srgbClr val="F15922"/>
    <a:srgbClr val="5C2E91"/>
    <a:srgbClr val="C6168D"/>
    <a:srgbClr val="0060AF"/>
    <a:srgbClr val="DD5828"/>
    <a:srgbClr val="FFFFFF"/>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5" autoAdjust="0"/>
    <p:restoredTop sz="94660"/>
  </p:normalViewPr>
  <p:slideViewPr>
    <p:cSldViewPr snapToGrid="0">
      <p:cViewPr varScale="1">
        <p:scale>
          <a:sx n="57" d="100"/>
          <a:sy n="57" d="100"/>
        </p:scale>
        <p:origin x="568" y="40"/>
      </p:cViewPr>
      <p:guideLst>
        <p:guide orient="horz" pos="3888"/>
        <p:guide pos="547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Verdana" pitchFamily="64" charset="0"/>
                <a:ea typeface="ＭＳ Ｐゴシック" pitchFamily="64" charset="-128"/>
                <a:cs typeface="ＭＳ Ｐゴシック" pitchFamily="64"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Verdana" pitchFamily="64" charset="0"/>
                <a:ea typeface="ＭＳ Ｐゴシック" pitchFamily="64" charset="-128"/>
                <a:cs typeface="ＭＳ Ｐゴシック" pitchFamily="64" charset="-128"/>
              </a:defRPr>
            </a:lvl1pPr>
          </a:lstStyle>
          <a:p>
            <a:pPr>
              <a:defRPr/>
            </a:pPr>
            <a:fld id="{F50C3D00-B2F6-4D83-A049-FE51B6E62AD3}" type="slidenum">
              <a:rPr lang="en-US"/>
              <a:pPr>
                <a:defRPr/>
              </a:pPr>
              <a:t>‹#›</a:t>
            </a:fld>
            <a:endParaRPr lang="en-US"/>
          </a:p>
        </p:txBody>
      </p:sp>
    </p:spTree>
    <p:extLst>
      <p:ext uri="{BB962C8B-B14F-4D97-AF65-F5344CB8AC3E}">
        <p14:creationId xmlns:p14="http://schemas.microsoft.com/office/powerpoint/2010/main" val="2164919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ＭＳ Ｐゴシック" pitchFamily="64" charset="-128"/>
      </a:defRPr>
    </a:lvl1pPr>
    <a:lvl2pPr marL="4572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Verdana"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1</a:t>
            </a:fld>
            <a:endParaRPr lang="en-US"/>
          </a:p>
        </p:txBody>
      </p:sp>
    </p:spTree>
    <p:extLst>
      <p:ext uri="{BB962C8B-B14F-4D97-AF65-F5344CB8AC3E}">
        <p14:creationId xmlns:p14="http://schemas.microsoft.com/office/powerpoint/2010/main" val="370652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10</a:t>
            </a:fld>
            <a:endParaRPr lang="en-US"/>
          </a:p>
        </p:txBody>
      </p:sp>
    </p:spTree>
    <p:extLst>
      <p:ext uri="{BB962C8B-B14F-4D97-AF65-F5344CB8AC3E}">
        <p14:creationId xmlns:p14="http://schemas.microsoft.com/office/powerpoint/2010/main" val="276295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Book Familiarity:</a:t>
            </a:r>
            <a:r>
              <a:rPr lang="en-US" dirty="0"/>
              <a:t> Encourage volunteers to read the assigned books in </a:t>
            </a:r>
            <a:r>
              <a:rPr lang="en-US" dirty="0" err="1"/>
              <a:t>advance.</a:t>
            </a:r>
            <a:r>
              <a:rPr lang="en-US" b="1" dirty="0" err="1"/>
              <a:t>Activity</a:t>
            </a:r>
            <a:r>
              <a:rPr lang="en-US" b="1" dirty="0"/>
              <a:t> Preparation:</a:t>
            </a:r>
            <a:r>
              <a:rPr lang="en-US" dirty="0"/>
              <a:t> Discuss how to prepare for the planned activities and </a:t>
            </a:r>
            <a:r>
              <a:rPr lang="en-US" dirty="0" err="1"/>
              <a:t>discussions.</a:t>
            </a:r>
            <a:r>
              <a:rPr lang="en-US" b="1" dirty="0" err="1"/>
              <a:t>Student</a:t>
            </a:r>
            <a:r>
              <a:rPr lang="en-US" b="1" dirty="0"/>
              <a:t> Engagement Strategies:</a:t>
            </a:r>
            <a:r>
              <a:rPr lang="en-US" dirty="0"/>
              <a:t> Share tips for keeping students engaged and interested.</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11</a:t>
            </a:fld>
            <a:endParaRPr lang="en-US"/>
          </a:p>
        </p:txBody>
      </p:sp>
    </p:spTree>
    <p:extLst>
      <p:ext uri="{BB962C8B-B14F-4D97-AF65-F5344CB8AC3E}">
        <p14:creationId xmlns:p14="http://schemas.microsoft.com/office/powerpoint/2010/main" val="347413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class that today you are going to read a book that talks about ways you can be kind and feel happy, and make others feel happy. When we hear kindness let’s make a heart with our hands. Can you do that? (Demonstrate with your hands.) Everyone, show me your heart. As you read, pause, and prompt the students to make a heart when they hear words or acts of kindness. Show students the book and read the cover and author’s name. • Say, “This book is called Have You Filled a Bucket Today? o Look at the cover of this book. o What do you think it is about? o What does it mean to fill a bucket?” • Say, “Let’s open it up and find out how we fill buckets!”</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12</a:t>
            </a:fld>
            <a:endParaRPr lang="en-US"/>
          </a:p>
        </p:txBody>
      </p:sp>
    </p:spTree>
    <p:extLst>
      <p:ext uri="{BB962C8B-B14F-4D97-AF65-F5344CB8AC3E}">
        <p14:creationId xmlns:p14="http://schemas.microsoft.com/office/powerpoint/2010/main" val="164531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13</a:t>
            </a:fld>
            <a:endParaRPr lang="en-US"/>
          </a:p>
        </p:txBody>
      </p:sp>
    </p:spTree>
    <p:extLst>
      <p:ext uri="{BB962C8B-B14F-4D97-AF65-F5344CB8AC3E}">
        <p14:creationId xmlns:p14="http://schemas.microsoft.com/office/powerpoint/2010/main" val="205598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14</a:t>
            </a:fld>
            <a:endParaRPr lang="en-US"/>
          </a:p>
        </p:txBody>
      </p:sp>
    </p:spTree>
    <p:extLst>
      <p:ext uri="{BB962C8B-B14F-4D97-AF65-F5344CB8AC3E}">
        <p14:creationId xmlns:p14="http://schemas.microsoft.com/office/powerpoint/2010/main" val="401561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that we have read this great book- we are going to share what we have learned for how we can fill each others’ buckets some more and our own personal experiences with that! When we share a story though, we aren’t going to use anyone’s name. If you have something to tell your teacher or grown up at home about someone, you can do that later, but for now we won’t say someone’s name when we share a story. </a:t>
            </a:r>
          </a:p>
          <a:p>
            <a:pPr lvl="2" eaLnBrk="1" hangingPunct="1"/>
            <a:r>
              <a:rPr lang="en-US" dirty="0"/>
              <a:t>1. How do you feel when someone has dipped into your bucket? </a:t>
            </a:r>
          </a:p>
          <a:p>
            <a:pPr lvl="2" eaLnBrk="1" hangingPunct="1"/>
            <a:r>
              <a:rPr lang="en-US" dirty="0"/>
              <a:t>2. Have you ever dipped into someone’s bucket? </a:t>
            </a:r>
          </a:p>
          <a:p>
            <a:pPr lvl="2" eaLnBrk="1" hangingPunct="1"/>
            <a:r>
              <a:rPr lang="en-US" dirty="0"/>
              <a:t>3. What acts of kindness can you do to fill a bucket?</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15</a:t>
            </a:fld>
            <a:endParaRPr lang="en-US"/>
          </a:p>
        </p:txBody>
      </p:sp>
    </p:spTree>
    <p:extLst>
      <p:ext uri="{BB962C8B-B14F-4D97-AF65-F5344CB8AC3E}">
        <p14:creationId xmlns:p14="http://schemas.microsoft.com/office/powerpoint/2010/main" val="245398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16</a:t>
            </a:fld>
            <a:endParaRPr lang="en-US"/>
          </a:p>
        </p:txBody>
      </p:sp>
    </p:spTree>
    <p:extLst>
      <p:ext uri="{BB962C8B-B14F-4D97-AF65-F5344CB8AC3E}">
        <p14:creationId xmlns:p14="http://schemas.microsoft.com/office/powerpoint/2010/main" val="213311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your students may need to stand up and stretch a bit. So have them act out this simple skit. • OK everyone let’s pretend to be a bucket filler. • Everyone stand up tall. • Imagine you have a bucket. • Let’s stoop down and pick up a smile. (Pretend to grab something off the ground.) • Everyone smile! Make it a big happy smile. Turn around and smile at the teacher. • Put your smile in your pretend bucket! • Hooray bucket filling is fun! Let’s pretend to put our buckets on the ground and sit down.</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17</a:t>
            </a:fld>
            <a:endParaRPr lang="en-US"/>
          </a:p>
        </p:txBody>
      </p:sp>
    </p:spTree>
    <p:extLst>
      <p:ext uri="{BB962C8B-B14F-4D97-AF65-F5344CB8AC3E}">
        <p14:creationId xmlns:p14="http://schemas.microsoft.com/office/powerpoint/2010/main" val="1969308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your students may need to stand up and stretch a bit. So have them act out this simple skit. • OK everyone let’s pretend to be a bucket filler. • Everyone stand up tall. • Imagine you have a bucket. • Let’s stoop down and pick up a smile. (Pretend to grab something off the ground.) • Everyone smile! Make it a big happy smile. Turn around and smile at the teacher. • Put your smile in your pretend bucket! • Hooray bucket filling is fun! Let’s pretend to put our buckets on the ground and sit down. (With the TK students, stop here and do the cheer to end the lesson.)</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18</a:t>
            </a:fld>
            <a:endParaRPr lang="en-US"/>
          </a:p>
        </p:txBody>
      </p:sp>
    </p:spTree>
    <p:extLst>
      <p:ext uri="{BB962C8B-B14F-4D97-AF65-F5344CB8AC3E}">
        <p14:creationId xmlns:p14="http://schemas.microsoft.com/office/powerpoint/2010/main" val="202387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around a bucket filled with pom-poms or cotton balls or pass out a cotton ball. Have the students feel it. Ask: How does it feel? These cotton balls are for kind words and happy feelings. Who can name a kind word? What are happy feelings? TK K © 2024 YMCA Project Cornerstone | www.projectcornerstone.org 4 Then pass out a bucket filled with seed pods from Liquid Amber trees. Have students put their hand in the bucket. Ask: How does this bucket make you feel? Say these represent mean words and sad feelings. • Which bucket feels best? • Which describes your day today? • What can we do to be a bucket filler and fill other people’s buckets? Have the class popcorn their answers as you write them on a bucket poster. If time, act out the actions together. o Give someone a compliment. o Give a hug. o Help clean up. o Invite someone to play. o Say hello with a smile. o High five a classmate</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19</a:t>
            </a:fld>
            <a:endParaRPr lang="en-US"/>
          </a:p>
        </p:txBody>
      </p:sp>
    </p:spTree>
    <p:extLst>
      <p:ext uri="{BB962C8B-B14F-4D97-AF65-F5344CB8AC3E}">
        <p14:creationId xmlns:p14="http://schemas.microsoft.com/office/powerpoint/2010/main" val="133271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a:t>
            </a:fld>
            <a:endParaRPr lang="en-US"/>
          </a:p>
        </p:txBody>
      </p:sp>
    </p:spTree>
    <p:extLst>
      <p:ext uri="{BB962C8B-B14F-4D97-AF65-F5344CB8AC3E}">
        <p14:creationId xmlns:p14="http://schemas.microsoft.com/office/powerpoint/2010/main" val="3321605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TK they are already standing up after filling up their buckets with smiles- You can have them stand and repeat- We are bucket fillers, yes we are! Or the pledge repeat after me- which I prefer actually because you’re committing to something together</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20</a:t>
            </a:fld>
            <a:endParaRPr lang="en-US"/>
          </a:p>
        </p:txBody>
      </p:sp>
    </p:spTree>
    <p:extLst>
      <p:ext uri="{BB962C8B-B14F-4D97-AF65-F5344CB8AC3E}">
        <p14:creationId xmlns:p14="http://schemas.microsoft.com/office/powerpoint/2010/main" val="348558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21</a:t>
            </a:fld>
            <a:endParaRPr lang="en-US"/>
          </a:p>
        </p:txBody>
      </p:sp>
    </p:spTree>
    <p:extLst>
      <p:ext uri="{BB962C8B-B14F-4D97-AF65-F5344CB8AC3E}">
        <p14:creationId xmlns:p14="http://schemas.microsoft.com/office/powerpoint/2010/main" val="3640908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Fill a Bucket Materials: Bucket handout for each student, crayons Have the students draw a picture of something they can do to fill a bucket. They can dictate a sentence to an adult. Attach the parent letter to the bucket and send them home. The buckets could also be posted on a bulletin board</a:t>
            </a:r>
          </a:p>
          <a:p>
            <a:endParaRPr lang="en-US" dirty="0"/>
          </a:p>
          <a:p>
            <a:r>
              <a:rPr lang="en-US" dirty="0"/>
              <a:t>Bucket Filler Buckets Materials: small paper cups, pipe cleaners, markers or stickers to decorate, stars and heart cut outs 1. Pre-write names on the front of the cup. Labels could also be pre-made, and students can place them on the cup. 2. Pass out stickers and decorate their buckets. 3. Attach a pipe cleaner after, to make the handle. 4. Pass out a star or heart have student draw a way to fill a bucket. 5. Attach the buckets to a bulletin board. 6. Add a pom-pom or cotton ball to their buckets when students do a bucket filling action or fill someone else’s bucket with kind words</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22</a:t>
            </a:fld>
            <a:endParaRPr lang="en-US"/>
          </a:p>
        </p:txBody>
      </p:sp>
    </p:spTree>
    <p:extLst>
      <p:ext uri="{BB962C8B-B14F-4D97-AF65-F5344CB8AC3E}">
        <p14:creationId xmlns:p14="http://schemas.microsoft.com/office/powerpoint/2010/main" val="2523664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23</a:t>
            </a:fld>
            <a:endParaRPr lang="en-US"/>
          </a:p>
        </p:txBody>
      </p:sp>
    </p:spTree>
    <p:extLst>
      <p:ext uri="{BB962C8B-B14F-4D97-AF65-F5344CB8AC3E}">
        <p14:creationId xmlns:p14="http://schemas.microsoft.com/office/powerpoint/2010/main" val="339024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3</a:t>
            </a:fld>
            <a:endParaRPr lang="en-US"/>
          </a:p>
        </p:txBody>
      </p:sp>
    </p:spTree>
    <p:extLst>
      <p:ext uri="{BB962C8B-B14F-4D97-AF65-F5344CB8AC3E}">
        <p14:creationId xmlns:p14="http://schemas.microsoft.com/office/powerpoint/2010/main" val="178550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asking them to share their names- this can be an opportunity to help students </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4</a:t>
            </a:fld>
            <a:endParaRPr lang="en-US"/>
          </a:p>
        </p:txBody>
      </p:sp>
    </p:spTree>
    <p:extLst>
      <p:ext uri="{BB962C8B-B14F-4D97-AF65-F5344CB8AC3E}">
        <p14:creationId xmlns:p14="http://schemas.microsoft.com/office/powerpoint/2010/main" val="23848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Clarify roles:</a:t>
            </a:r>
            <a:r>
              <a:rPr lang="en-US" dirty="0"/>
              <a:t> Explain the expectations for parent </a:t>
            </a:r>
            <a:r>
              <a:rPr lang="en-US" dirty="0" err="1"/>
              <a:t>volunteers.</a:t>
            </a:r>
            <a:r>
              <a:rPr lang="en-US" b="1" dirty="0" err="1"/>
              <a:t>Training</a:t>
            </a:r>
            <a:r>
              <a:rPr lang="en-US" b="1" dirty="0"/>
              <a:t> Requirements:</a:t>
            </a:r>
            <a:r>
              <a:rPr lang="en-US" dirty="0"/>
              <a:t> Emphasize the importance of completing the required training.</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5</a:t>
            </a:fld>
            <a:endParaRPr lang="en-US"/>
          </a:p>
        </p:txBody>
      </p:sp>
    </p:spTree>
    <p:extLst>
      <p:ext uri="{BB962C8B-B14F-4D97-AF65-F5344CB8AC3E}">
        <p14:creationId xmlns:p14="http://schemas.microsoft.com/office/powerpoint/2010/main" val="383354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6</a:t>
            </a:fld>
            <a:endParaRPr lang="en-US"/>
          </a:p>
        </p:txBody>
      </p:sp>
    </p:spTree>
    <p:extLst>
      <p:ext uri="{BB962C8B-B14F-4D97-AF65-F5344CB8AC3E}">
        <p14:creationId xmlns:p14="http://schemas.microsoft.com/office/powerpoint/2010/main" val="270047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asking them to share their names- this can be an opportunity to help students learn each others’ names too</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7</a:t>
            </a:fld>
            <a:endParaRPr lang="en-US"/>
          </a:p>
        </p:txBody>
      </p:sp>
    </p:spTree>
    <p:extLst>
      <p:ext uri="{BB962C8B-B14F-4D97-AF65-F5344CB8AC3E}">
        <p14:creationId xmlns:p14="http://schemas.microsoft.com/office/powerpoint/2010/main" val="63006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lesson has a conversation starter which involves a puppet. This intro into the subject, vocabulary, and content that will be covered is key to the students getting the most out of the lesson. It can also be called “front loading” and another reason it is valuable is because of the confidence students can feel throughout the lesson when asked questions that they have been primed for through the conversation starter. </a:t>
            </a:r>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8</a:t>
            </a:fld>
            <a:endParaRPr lang="en-US"/>
          </a:p>
        </p:txBody>
      </p:sp>
    </p:spTree>
    <p:extLst>
      <p:ext uri="{BB962C8B-B14F-4D97-AF65-F5344CB8AC3E}">
        <p14:creationId xmlns:p14="http://schemas.microsoft.com/office/powerpoint/2010/main" val="245515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0C3D00-B2F6-4D83-A049-FE51B6E62AD3}" type="slidenum">
              <a:rPr lang="en-US"/>
              <a:pPr>
                <a:defRPr/>
              </a:pPr>
              <a:t>9</a:t>
            </a:fld>
            <a:endParaRPr lang="en-US"/>
          </a:p>
        </p:txBody>
      </p:sp>
    </p:spTree>
    <p:extLst>
      <p:ext uri="{BB962C8B-B14F-4D97-AF65-F5344CB8AC3E}">
        <p14:creationId xmlns:p14="http://schemas.microsoft.com/office/powerpoint/2010/main" val="1513960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3075" name="Rectangle 3"/>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Date Placeholder 4"/>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fld id="{DDFA72BB-42E9-4753-95F2-A649F60B3637}" type="datetime1">
              <a:rPr lang="en-US"/>
              <a:pPr>
                <a:defRPr/>
              </a:pPr>
              <a:t>8/26/2024</a:t>
            </a:fld>
            <a:endParaRPr lang="en-US"/>
          </a:p>
        </p:txBody>
      </p:sp>
      <p:pic>
        <p:nvPicPr>
          <p:cNvPr id="2" name="Picture 1" descr="logo_orang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831" y="455052"/>
            <a:ext cx="1380522" cy="1059359"/>
          </a:xfrm>
          <a:prstGeom prst="rect">
            <a:avLst/>
          </a:prstGeom>
        </p:spPr>
      </p:pic>
      <p:pic>
        <p:nvPicPr>
          <p:cNvPr id="3" name="Picture 2" descr="logo_areaoffocus_allboldorang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714" y="1062264"/>
            <a:ext cx="1660072" cy="4510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295275" y="369888"/>
            <a:ext cx="8408988" cy="1638300"/>
          </a:xfrm>
        </p:spPr>
        <p:txBody>
          <a:bodyPr/>
          <a:lstStyle>
            <a:lvl1pPr>
              <a:lnSpc>
                <a:spcPct val="80000"/>
              </a:lnSpc>
              <a:defRPr sz="6400"/>
            </a:lvl1pPr>
          </a:lstStyle>
          <a:p>
            <a:r>
              <a:rPr lang="en-US"/>
              <a:t>Click to edit Master title style</a:t>
            </a:r>
          </a:p>
        </p:txBody>
      </p:sp>
      <p:sp>
        <p:nvSpPr>
          <p:cNvPr id="506883" name="Rectangle 3"/>
          <p:cNvSpPr>
            <a:spLocks noGrp="1" noChangeArrowheads="1"/>
          </p:cNvSpPr>
          <p:nvPr>
            <p:ph type="subTitle" idx="1"/>
          </p:nvPr>
        </p:nvSpPr>
        <p:spPr>
          <a:xfrm>
            <a:off x="338138" y="6389688"/>
            <a:ext cx="4510087" cy="468312"/>
          </a:xfrm>
        </p:spPr>
        <p:txBody>
          <a:bodyPr/>
          <a:lstStyle>
            <a:lvl1pPr marL="0" indent="0">
              <a:defRPr sz="1000">
                <a:solidFill>
                  <a:schemeClr val="tx2"/>
                </a:solidFill>
              </a:defRPr>
            </a:lvl1pPr>
          </a:lstStyle>
          <a:p>
            <a:r>
              <a:rPr lang="en-US"/>
              <a:t>Click to edit Master subtitle style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D56BB98-3534-4A6F-996B-D60D303DC7B8}"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©2024 YMCA of the USA</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30857DE5-CA03-454E-BF81-B8758A743E9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0" y="1682750"/>
            <a:ext cx="40973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682750"/>
            <a:ext cx="4098925"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FAA8B3D0-E997-43A8-87A3-7BC28FE25F1B}"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84699713-9CE4-4695-9801-AAA8E311AED1}"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CD446036-FEDD-4B8B-9575-AFE342B45BA4}"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1CF33A94-06EC-4A0C-A703-BA4B848DA51C}"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73FB315D-2154-4D61-9503-B6CB1FC0C98F}"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74B6C42B-C9F9-4586-B9D1-9D73D287379A}"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B1390B94-65A9-4B15-97B2-D68D754D1AE3}"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323850"/>
            <a:ext cx="2092325" cy="5672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23850"/>
            <a:ext cx="6129338" cy="5672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124D6354-B2BF-4A8B-86D0-4F8CE4059902}"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63" name="Rectangle 3"/>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450564" name="Rectangle 4"/>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Rectangle 5"/>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fld id="{35A2B0FC-0323-42FD-B699-837C019BD4AB}" type="datetime1">
              <a:rPr lang="en-US"/>
              <a:pPr>
                <a:defRPr/>
              </a:pPr>
              <a:t>8/26/2024</a:t>
            </a:fld>
            <a:endParaRPr lang="en-US"/>
          </a:p>
        </p:txBody>
      </p:sp>
      <p:pic>
        <p:nvPicPr>
          <p:cNvPr id="2" name="Picture 1" descr="logo_red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843" y="462644"/>
            <a:ext cx="1366158" cy="1048337"/>
          </a:xfrm>
          <a:prstGeom prst="rect">
            <a:avLst/>
          </a:prstGeom>
        </p:spPr>
      </p:pic>
      <p:pic>
        <p:nvPicPr>
          <p:cNvPr id="7" name="Picture 6" descr="logo_areaoffocus_allboldred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6665" y="1062264"/>
            <a:ext cx="1624693" cy="44139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87DDF465-6C67-42DC-BE75-AAA00DB9B476}"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B0E47CD2-3879-4B3D-BCDF-70724AA5AF2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6725"/>
            <a:ext cx="4100512"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6925" y="1736725"/>
            <a:ext cx="41021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6E4B7C8C-C94B-4DAA-9E26-9C6B0FC570AB}"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6C5D9ED0-846F-49CF-B1D1-32E31BC8F8D9}"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372A4845-1A39-4E90-91F9-C2FB7F3B909F}"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2F2FEBFE-2DCE-4555-AD00-7942507A2C38}"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6BC4C272-0560-4831-A2A6-8C37DEB2C7E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BA1EEAE-AAC8-4B1F-99FD-D3A14A65EABF}"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5BC51CC-8565-43DB-89A0-6FECBE3443C3}"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328613"/>
            <a:ext cx="2093912" cy="5613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34100" cy="5613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599D142-6F4B-4E71-B74B-36572514F6E7}"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4899" name="Rectangle 3"/>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464900" name="Rectangle 4"/>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Rectangle 5"/>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fld id="{38F2A0A4-18EE-4EA0-A0EE-1E8782AA57ED}" type="datetime1">
              <a:rPr lang="en-US"/>
              <a:pPr>
                <a:defRPr/>
              </a:pPr>
              <a:t>8/26/2024</a:t>
            </a:fld>
            <a:endParaRPr lang="en-US"/>
          </a:p>
        </p:txBody>
      </p:sp>
      <p:pic>
        <p:nvPicPr>
          <p:cNvPr id="2" name="Picture 1" descr="logo_green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915" y="462643"/>
            <a:ext cx="1371305" cy="1052286"/>
          </a:xfrm>
          <a:prstGeom prst="rect">
            <a:avLst/>
          </a:prstGeom>
        </p:spPr>
      </p:pic>
      <p:pic>
        <p:nvPicPr>
          <p:cNvPr id="3" name="Picture 2" descr="logo_areaoffocus_allboldgreen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65951" y="1061356"/>
            <a:ext cx="1673003" cy="454515"/>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665AACC7-1921-4654-917D-1D9999542A7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D3533B0A-2DE6-4A00-805D-77B91EE794C2}"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8313"/>
            <a:ext cx="4097337" cy="434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3750" y="1738313"/>
            <a:ext cx="4098925" cy="434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1E96C5E1-BF0D-47B9-BB3C-0E82CFF1E801}"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6E80B5CA-CF19-4480-ABC3-9E79234D2BB9}"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62079D02-DFB5-4A9D-8458-C5ED7A15442E}"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77540BF8-9655-445E-8443-DAD3825EDD26}"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74F9A76-05EC-4927-B4A2-A8CE3023F9C5}"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7D14A51-12A3-45B6-966D-4FEB0FC84F5F}"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7CA949F3-DB0C-4A5D-B4F0-B5254FCA08F2}"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63B49533-B95C-40C3-BBE3-4CB7EE7B868D}"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3913" cy="5754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54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821DB43F-0152-406A-BF84-819FBD1D56C6}"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68995" name="Rectangle 3"/>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468996" name="Rectangle 4"/>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Rectangle 5"/>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fld id="{7BFA9181-0EF9-460A-A949-DCC90AE99538}" type="datetime1">
              <a:rPr lang="en-US"/>
              <a:pPr>
                <a:defRPr/>
              </a:pPr>
              <a:t>8/26/2024</a:t>
            </a:fld>
            <a:endParaRPr lang="en-US"/>
          </a:p>
        </p:txBody>
      </p:sp>
      <p:pic>
        <p:nvPicPr>
          <p:cNvPr id="2" name="Picture 1" descr="logo_blu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914" y="462643"/>
            <a:ext cx="1366157" cy="1048336"/>
          </a:xfrm>
          <a:prstGeom prst="rect">
            <a:avLst/>
          </a:prstGeom>
        </p:spPr>
      </p:pic>
      <p:pic>
        <p:nvPicPr>
          <p:cNvPr id="3" name="Picture 2" descr="logo_areaoffocus_allboldblu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9451" y="1070429"/>
            <a:ext cx="1621468" cy="440514"/>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C9660C-A7F3-4CD0-BC0A-65C7D5DDEBF7}"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C3322A62-8C14-4310-B851-CE2DF3726373}"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6725"/>
            <a:ext cx="4098925"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5338" y="1736725"/>
            <a:ext cx="4098925" cy="4219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A7238E31-6715-4DC5-AF54-E7FEBAA70844}"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A12098EA-C3E7-4B0F-9508-EFDB1FC63242}"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CFFABDAB-44BB-49D8-A270-D526BD389645}"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54DBE4FB-7FB9-4F2B-B4F6-16BBD3782456}"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AE0EED1-D404-475B-86A1-7858E041798E}"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7339565-A3E8-42ED-AB37-5CE434C7DE7B}"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4578EF59-4600-42C0-8C13-65F58C38987A}"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3913" cy="562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62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38A2A17-7C9C-40D7-86E2-6863D7772AC4}"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3091" name="Rectangle 3"/>
          <p:cNvSpPr>
            <a:spLocks noGrp="1" noChangeArrowheads="1"/>
          </p:cNvSpPr>
          <p:nvPr>
            <p:ph type="ctrTitle"/>
          </p:nvPr>
        </p:nvSpPr>
        <p:spPr>
          <a:xfrm>
            <a:off x="295275" y="2252663"/>
            <a:ext cx="8697913" cy="1638300"/>
          </a:xfrm>
        </p:spPr>
        <p:txBody>
          <a:bodyPr/>
          <a:lstStyle>
            <a:lvl1pPr>
              <a:lnSpc>
                <a:spcPct val="80000"/>
              </a:lnSpc>
              <a:defRPr sz="6400"/>
            </a:lvl1pPr>
          </a:lstStyle>
          <a:p>
            <a:r>
              <a:rPr lang="en-US"/>
              <a:t>Click to edit Master title style</a:t>
            </a:r>
          </a:p>
        </p:txBody>
      </p:sp>
      <p:sp>
        <p:nvSpPr>
          <p:cNvPr id="473092" name="Rectangle 4"/>
          <p:cNvSpPr>
            <a:spLocks noGrp="1" noChangeArrowheads="1"/>
          </p:cNvSpPr>
          <p:nvPr>
            <p:ph type="subTitle" idx="1"/>
          </p:nvPr>
        </p:nvSpPr>
        <p:spPr>
          <a:xfrm>
            <a:off x="338138" y="3875088"/>
            <a:ext cx="2768600" cy="468312"/>
          </a:xfrm>
        </p:spPr>
        <p:txBody>
          <a:bodyPr/>
          <a:lstStyle>
            <a:lvl1pPr>
              <a:defRPr sz="1200"/>
            </a:lvl1pPr>
          </a:lstStyle>
          <a:p>
            <a:r>
              <a:rPr lang="en-US"/>
              <a:t>Click to edit Master subtitle style</a:t>
            </a:r>
          </a:p>
        </p:txBody>
      </p:sp>
      <p:sp>
        <p:nvSpPr>
          <p:cNvPr id="5" name="Rectangle 5"/>
          <p:cNvSpPr>
            <a:spLocks noGrp="1" noChangeArrowheads="1"/>
          </p:cNvSpPr>
          <p:nvPr>
            <p:ph type="dt" sz="half" idx="10"/>
          </p:nvPr>
        </p:nvSpPr>
        <p:spPr bwMode="black">
          <a:xfrm>
            <a:off x="352425" y="4327525"/>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a:solidFill>
                  <a:schemeClr val="bg2"/>
                </a:solidFill>
                <a:latin typeface="Verdana" pitchFamily="64" charset="0"/>
                <a:ea typeface="ＭＳ Ｐゴシック" pitchFamily="64" charset="-128"/>
                <a:cs typeface="ＭＳ Ｐゴシック" pitchFamily="64" charset="-128"/>
              </a:defRPr>
            </a:lvl1pPr>
          </a:lstStyle>
          <a:p>
            <a:pPr>
              <a:defRPr/>
            </a:pPr>
            <a:fld id="{8B77AB8C-011A-49BC-A7B9-05E12EEED7F5}" type="datetime1">
              <a:rPr lang="en-US"/>
              <a:pPr>
                <a:defRPr/>
              </a:pPr>
              <a:t>8/26/2024</a:t>
            </a:fld>
            <a:endParaRPr lang="en-US"/>
          </a:p>
        </p:txBody>
      </p:sp>
      <p:pic>
        <p:nvPicPr>
          <p:cNvPr id="2" name="Picture 1" descr="logo_purple_cmy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056" y="462642"/>
            <a:ext cx="1366157" cy="1048336"/>
          </a:xfrm>
          <a:prstGeom prst="rect">
            <a:avLst/>
          </a:prstGeom>
        </p:spPr>
      </p:pic>
      <p:pic>
        <p:nvPicPr>
          <p:cNvPr id="3" name="Picture 2" descr="logo_areaoffocus_allboldpurple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38464" y="1070429"/>
            <a:ext cx="1624750" cy="441406"/>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8598FD40-730E-4F05-A213-B253B87A0A0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0DD375D9-2BB8-4B1D-97AD-66EB1E4F7EE8}"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8313"/>
            <a:ext cx="4097337" cy="424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3750" y="1738313"/>
            <a:ext cx="4098925" cy="424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C28BE3E3-63F4-4DA9-96AE-65DB470A3115}"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AC0CB999-5C02-4334-873F-01211EECB976}"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60F27C6F-83DD-47E7-9FE6-0CFE0F7917AA}"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5E13F666-C72F-44F4-90B7-7B404861D9B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EC4AD14-44BE-4FB7-988B-A7DC4E38C8B2}"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F5DB3CE-7F41-444C-8A9E-70C85DCF1A8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0525563E-85B5-43A7-A37F-37153C754532}"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BD7E32CE-3CBC-4067-989B-EB33A64EEFA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a:t>
            </a:r>
            <a:r>
              <a:rPr lang="en-US">
                <a:solidFill>
                  <a:schemeClr val="bg2"/>
                </a:solidFill>
              </a:rPr>
              <a:t>©2010 YMCA of the USA</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3779" name="Rectangle 3"/>
          <p:cNvSpPr>
            <a:spLocks noGrp="1" noChangeArrowheads="1"/>
          </p:cNvSpPr>
          <p:nvPr>
            <p:ph type="ctrTitle"/>
          </p:nvPr>
        </p:nvSpPr>
        <p:spPr>
          <a:xfrm>
            <a:off x="295275" y="369888"/>
            <a:ext cx="8408988" cy="1638300"/>
          </a:xfrm>
        </p:spPr>
        <p:txBody>
          <a:bodyPr/>
          <a:lstStyle>
            <a:lvl1pPr>
              <a:lnSpc>
                <a:spcPct val="80000"/>
              </a:lnSpc>
              <a:defRPr sz="6400"/>
            </a:lvl1pPr>
          </a:lstStyle>
          <a:p>
            <a:r>
              <a:rPr lang="en-US"/>
              <a:t>Click to edit Master title style</a:t>
            </a:r>
          </a:p>
        </p:txBody>
      </p:sp>
      <p:sp>
        <p:nvSpPr>
          <p:cNvPr id="203780" name="Rectangle 4"/>
          <p:cNvSpPr>
            <a:spLocks noGrp="1" noChangeArrowheads="1"/>
          </p:cNvSpPr>
          <p:nvPr>
            <p:ph type="subTitle" idx="1"/>
          </p:nvPr>
        </p:nvSpPr>
        <p:spPr>
          <a:xfrm>
            <a:off x="338138" y="6389688"/>
            <a:ext cx="4510087" cy="468312"/>
          </a:xfrm>
        </p:spPr>
        <p:txBody>
          <a:bodyPr/>
          <a:lstStyle>
            <a:lvl1pPr marL="0" indent="0">
              <a:defRPr sz="1000">
                <a:solidFill>
                  <a:schemeClr val="folHlink"/>
                </a:solidFill>
              </a:defRPr>
            </a:lvl1pPr>
          </a:lstStyle>
          <a:p>
            <a:r>
              <a:rPr lang="en-US"/>
              <a:t>Click to edit Master subtitle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AB3B4431-4F75-4512-8408-B61BE7309396}"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EA1569D7-2C3F-4863-BECE-D88CB21004A4}"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0" y="1682750"/>
            <a:ext cx="4100513"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682750"/>
            <a:ext cx="4102100"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78A5CB31-EED5-4227-BAF8-558B41B351D0}" type="slidenum">
              <a:rPr lang="en-US"/>
              <a:pPr>
                <a:defRPr/>
              </a:pPr>
              <a:t>‹#›</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70732C98-9BB8-437C-B836-4E7DF1D4C6E8}" type="slidenum">
              <a:rPr lang="en-US"/>
              <a:pPr>
                <a:defRPr/>
              </a:pPr>
              <a:t>‹#›</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CC7AFA83-2676-485E-8B4D-F64ADB97407C}" type="slidenum">
              <a:rPr lang="en-US"/>
              <a:pPr>
                <a:defRPr/>
              </a:pPr>
              <a:t>‹#›</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2D579AE6-AF5F-42B8-B6ED-0333F86A04F9}" type="slidenum">
              <a:rPr lang="en-US"/>
              <a:pPr>
                <a:defRPr/>
              </a:pPr>
              <a:t>‹#›</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490F0BB-9D0A-450B-B081-F28FDC36CDE7}" type="slidenum">
              <a:rPr lang="en-US"/>
              <a:pPr>
                <a:defRPr/>
              </a:pPr>
              <a:t>‹#›</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C38CBC12-612F-4790-A7A0-A19173AF9D22}" type="slidenum">
              <a:rPr lang="en-US"/>
              <a:pPr>
                <a:defRPr/>
              </a:pPr>
              <a:t>‹#›</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2577EE4F-EB3B-4DB6-8B92-71F858E41D23}"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3850"/>
            <a:ext cx="2093913" cy="5600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23850"/>
            <a:ext cx="6134100" cy="5600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13288510-EF0A-4F6B-95D2-9E472F3FD56F}"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PRESENTATION TITLE HERE | ©2010 YMCA of the USA</a:t>
            </a:r>
          </a:p>
          <a:p>
            <a:pPr>
              <a:defRPr/>
            </a:pP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0498" name="Rectangle 2"/>
          <p:cNvSpPr>
            <a:spLocks noGrp="1" noChangeArrowheads="1"/>
          </p:cNvSpPr>
          <p:nvPr>
            <p:ph type="ctrTitle"/>
          </p:nvPr>
        </p:nvSpPr>
        <p:spPr>
          <a:xfrm>
            <a:off x="295275" y="369888"/>
            <a:ext cx="8408988" cy="1638300"/>
          </a:xfrm>
        </p:spPr>
        <p:txBody>
          <a:bodyPr/>
          <a:lstStyle>
            <a:lvl1pPr>
              <a:lnSpc>
                <a:spcPct val="80000"/>
              </a:lnSpc>
              <a:defRPr sz="6400"/>
            </a:lvl1pPr>
          </a:lstStyle>
          <a:p>
            <a:r>
              <a:rPr lang="en-US"/>
              <a:t>Click to edit Master title style</a:t>
            </a:r>
          </a:p>
        </p:txBody>
      </p:sp>
      <p:sp>
        <p:nvSpPr>
          <p:cNvPr id="490499" name="Rectangle 3"/>
          <p:cNvSpPr>
            <a:spLocks noGrp="1" noChangeArrowheads="1"/>
          </p:cNvSpPr>
          <p:nvPr>
            <p:ph type="subTitle" idx="1"/>
          </p:nvPr>
        </p:nvSpPr>
        <p:spPr>
          <a:xfrm>
            <a:off x="338138" y="6389688"/>
            <a:ext cx="4510087" cy="468312"/>
          </a:xfrm>
        </p:spPr>
        <p:txBody>
          <a:bodyPr/>
          <a:lstStyle>
            <a:lvl1pPr marL="0" indent="0">
              <a:defRPr sz="1000">
                <a:solidFill>
                  <a:schemeClr val="hlink"/>
                </a:solidFill>
              </a:defRPr>
            </a:lvl1pPr>
          </a:lstStyle>
          <a:p>
            <a:r>
              <a:rPr lang="en-US"/>
              <a:t>Click to edit Master subtitle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1B719413-5BDD-4915-B358-545F084ABBD7}"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FFCBA6F-443C-4141-B97F-7EF171E9D2B8}"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0" y="1681163"/>
            <a:ext cx="4100513" cy="427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681163"/>
            <a:ext cx="4102100" cy="427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14990CF-2321-4A4A-9E86-E6886541296A}"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E691C2F6-4AE7-4B17-9FF3-23D821E51D31}"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CABDCAEF-2713-40AB-AB62-D830F0315B5F}"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1D44C732-82A3-4E9C-A5E3-EA09708417AA}"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5457B4E-2F72-4CC1-A643-135033C5363B}"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C316D150-FE1A-4E35-BF27-4EAC437629B7}"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5EAFB1DC-7253-4516-BCF4-2F8739102C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3850"/>
            <a:ext cx="2093913" cy="5629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23850"/>
            <a:ext cx="6134100" cy="5629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B372E00-1890-432B-BDE7-893266FEB0D7}"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6642" name="Rectangle 2"/>
          <p:cNvSpPr>
            <a:spLocks noGrp="1" noChangeArrowheads="1"/>
          </p:cNvSpPr>
          <p:nvPr>
            <p:ph type="ctrTitle"/>
          </p:nvPr>
        </p:nvSpPr>
        <p:spPr>
          <a:xfrm>
            <a:off x="295275" y="369888"/>
            <a:ext cx="8408988" cy="1638300"/>
          </a:xfrm>
        </p:spPr>
        <p:txBody>
          <a:bodyPr/>
          <a:lstStyle>
            <a:lvl1pPr>
              <a:lnSpc>
                <a:spcPct val="80000"/>
              </a:lnSpc>
              <a:defRPr sz="6400"/>
            </a:lvl1pPr>
          </a:lstStyle>
          <a:p>
            <a:r>
              <a:rPr lang="en-US"/>
              <a:t>Click to edit Master title style</a:t>
            </a:r>
          </a:p>
        </p:txBody>
      </p:sp>
      <p:sp>
        <p:nvSpPr>
          <p:cNvPr id="496643" name="Rectangle 3"/>
          <p:cNvSpPr>
            <a:spLocks noGrp="1" noChangeArrowheads="1"/>
          </p:cNvSpPr>
          <p:nvPr>
            <p:ph type="subTitle" idx="1"/>
          </p:nvPr>
        </p:nvSpPr>
        <p:spPr>
          <a:xfrm>
            <a:off x="338138" y="6389688"/>
            <a:ext cx="4510087" cy="468312"/>
          </a:xfrm>
        </p:spPr>
        <p:txBody>
          <a:bodyPr/>
          <a:lstStyle>
            <a:lvl1pPr marL="0" indent="0">
              <a:defRPr sz="1000">
                <a:solidFill>
                  <a:schemeClr val="accent2"/>
                </a:solidFill>
              </a:defRPr>
            </a:lvl1pPr>
          </a:lstStyle>
          <a:p>
            <a:r>
              <a:rPr lang="en-US"/>
              <a:t>Click to edit Master subtitle style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97C6A292-79D7-4048-8ABB-D6F66E7142E3}"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151E6A84-7F8D-4AFB-81E6-8542810BB529}"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0" y="1684338"/>
            <a:ext cx="4100513"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684338"/>
            <a:ext cx="41021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4D73003E-EC36-4D61-8A86-110E64E33511}"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53F20D-F7FC-4EC8-98E3-41D20D417800}"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74C665B8-95F3-4231-B5D9-E048C2D7207A}"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D03C02FE-ABDB-4844-9984-BAFE675FC5BA}"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90EFBDFA-FF84-4C77-B03A-D0C41264B948}"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66C2903-B13D-40C2-B24F-5CA30C86CAAC}"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C7A4E9F-7D3A-4FCE-BAA3-6DC9F56AD6C8}"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3850"/>
            <a:ext cx="2093913" cy="568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23850"/>
            <a:ext cx="6134100" cy="568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048613D-140F-4479-9D20-FFB82C716FE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1762" name="Rectangle 2"/>
          <p:cNvSpPr>
            <a:spLocks noGrp="1" noChangeArrowheads="1"/>
          </p:cNvSpPr>
          <p:nvPr>
            <p:ph type="ctrTitle"/>
          </p:nvPr>
        </p:nvSpPr>
        <p:spPr>
          <a:xfrm>
            <a:off x="295275" y="369888"/>
            <a:ext cx="8408988" cy="1638300"/>
          </a:xfrm>
        </p:spPr>
        <p:txBody>
          <a:bodyPr/>
          <a:lstStyle>
            <a:lvl1pPr>
              <a:lnSpc>
                <a:spcPct val="80000"/>
              </a:lnSpc>
              <a:defRPr sz="6400"/>
            </a:lvl1pPr>
          </a:lstStyle>
          <a:p>
            <a:r>
              <a:rPr lang="en-US"/>
              <a:t>Click to edit Master title style</a:t>
            </a:r>
          </a:p>
        </p:txBody>
      </p:sp>
      <p:sp>
        <p:nvSpPr>
          <p:cNvPr id="501763" name="Rectangle 3"/>
          <p:cNvSpPr>
            <a:spLocks noGrp="1" noChangeArrowheads="1"/>
          </p:cNvSpPr>
          <p:nvPr>
            <p:ph type="subTitle" idx="1"/>
          </p:nvPr>
        </p:nvSpPr>
        <p:spPr>
          <a:xfrm>
            <a:off x="338138" y="6389688"/>
            <a:ext cx="4510087" cy="468312"/>
          </a:xfrm>
        </p:spPr>
        <p:txBody>
          <a:bodyPr/>
          <a:lstStyle>
            <a:lvl1pPr marL="0" indent="0">
              <a:defRPr sz="1000">
                <a:solidFill>
                  <a:schemeClr val="accent1"/>
                </a:solidFill>
              </a:defRPr>
            </a:lvl1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dirty="0"/>
              <a:t>| PRESENTATION TITLE HERE | </a:t>
            </a:r>
            <a:r>
              <a:rPr lang="en-US" dirty="0">
                <a:solidFill>
                  <a:schemeClr val="bg2"/>
                </a:solidFill>
              </a:rPr>
              <a:t>©2024 YMCA of the USA</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47E09460-8649-44B8-87D2-F46347859B58}"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F768BD50-2D5F-4757-80BF-47E8DD946BF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9250" y="1685925"/>
            <a:ext cx="4100513"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685925"/>
            <a:ext cx="4102100"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7167DF47-7E5D-4623-A912-C14ABF90757C}"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960A8DB7-A371-43E0-B288-1502CE4A2160}"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96B5A7F9-CAF7-4F4B-89E8-AA16C01A3A46}"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ABF8BA9C-8A1D-4A20-9A2B-99C3C75B54BD}"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F740584E-02D0-4490-93E3-570F54F70F3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906A777-4C50-4382-93CD-30EB24B2D52F}"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04E46755-DCF9-4046-81E6-78BF1198D734}"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3850"/>
            <a:ext cx="2093913" cy="56753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323850"/>
            <a:ext cx="6134100" cy="5675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293A1CE-354D-4B3B-AF70-932BC405BC33}"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©2010 YMCA of the USA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a:pPr>
                <a:defRPr/>
              </a:pPr>
              <a:t>‹#›</a:t>
            </a:fld>
            <a:endParaRPr lang="en-US"/>
          </a:p>
        </p:txBody>
      </p:sp>
      <p:sp>
        <p:nvSpPr>
          <p:cNvPr id="1034" name="Rectangle 10"/>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PRESENTATION TITLE HERE | </a:t>
            </a:r>
            <a:r>
              <a:rPr lang="en-US" dirty="0">
                <a:solidFill>
                  <a:schemeClr val="bg2"/>
                </a:solidFill>
              </a:rPr>
              <a:t>©2024 YMCA of the USA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2600" b="1">
          <a:solidFill>
            <a:schemeClr val="folHlink"/>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342900" indent="-342900" algn="l" rtl="0" eaLnBrk="1" fontAlgn="base" hangingPunct="1">
        <a:spcBef>
          <a:spcPct val="50000"/>
        </a:spcBef>
        <a:spcAft>
          <a:spcPct val="0"/>
        </a:spcAft>
        <a:defRPr>
          <a:solidFill>
            <a:schemeClr val="bg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bg2"/>
          </a:solidFill>
          <a:latin typeface="+mn-lt"/>
          <a:ea typeface="+mn-ea"/>
        </a:defRPr>
      </a:lvl2pPr>
      <a:lvl3pPr marL="693738" indent="-228600" algn="l" rtl="0" eaLnBrk="1" fontAlgn="base" hangingPunct="1">
        <a:spcBef>
          <a:spcPct val="25000"/>
        </a:spcBef>
        <a:spcAft>
          <a:spcPct val="0"/>
        </a:spcAft>
        <a:buChar char="–"/>
        <a:defRPr>
          <a:solidFill>
            <a:schemeClr val="bg2"/>
          </a:solidFill>
          <a:latin typeface="+mn-lt"/>
          <a:ea typeface="+mn-ea"/>
        </a:defRPr>
      </a:lvl3pPr>
      <a:lvl4pPr marL="1120775" indent="-228600" algn="l" rtl="0" eaLnBrk="1" fontAlgn="base" hangingPunct="1">
        <a:spcBef>
          <a:spcPct val="25000"/>
        </a:spcBef>
        <a:spcAft>
          <a:spcPct val="0"/>
        </a:spcAft>
        <a:buSzPct val="80000"/>
        <a:buChar char="•"/>
        <a:defRPr>
          <a:solidFill>
            <a:schemeClr val="bg2"/>
          </a:solidFill>
          <a:latin typeface="+mn-lt"/>
          <a:ea typeface="+mn-ea"/>
        </a:defRPr>
      </a:lvl4pPr>
      <a:lvl5pPr marL="1608138" indent="-228600" algn="l" rtl="0" eaLnBrk="1" fontAlgn="base" hangingPunct="1">
        <a:spcBef>
          <a:spcPct val="25000"/>
        </a:spcBef>
        <a:spcAft>
          <a:spcPct val="0"/>
        </a:spcAft>
        <a:buChar char="–"/>
        <a:defRPr>
          <a:solidFill>
            <a:schemeClr val="bg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black">
          <a:xfrm>
            <a:off x="323850" y="323850"/>
            <a:ext cx="8366125"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black">
          <a:xfrm>
            <a:off x="349250" y="1682750"/>
            <a:ext cx="8348663" cy="431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5860" name="Rectangle 4"/>
          <p:cNvSpPr>
            <a:spLocks noGrp="1" noChangeArrowheads="1"/>
          </p:cNvSpPr>
          <p:nvPr>
            <p:ph type="sldNum" sz="quarter" idx="4"/>
          </p:nvPr>
        </p:nvSpPr>
        <p:spPr bwMode="black">
          <a:xfrm>
            <a:off x="346075" y="6348413"/>
            <a:ext cx="409575" cy="38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fld id="{83648B0B-9ED6-4F71-95D1-3A37A7788189}" type="slidenum">
              <a:rPr lang="en-US"/>
              <a:pPr>
                <a:defRPr/>
              </a:pPr>
              <a:t>‹#›</a:t>
            </a:fld>
            <a:endParaRPr lang="en-US"/>
          </a:p>
        </p:txBody>
      </p:sp>
      <p:sp>
        <p:nvSpPr>
          <p:cNvPr id="505861" name="Rectangle 5"/>
          <p:cNvSpPr>
            <a:spLocks noGrp="1" noChangeArrowheads="1"/>
          </p:cNvSpPr>
          <p:nvPr>
            <p:ph type="ftr" sz="quarter" idx="3"/>
          </p:nvPr>
        </p:nvSpPr>
        <p:spPr bwMode="black">
          <a:xfrm>
            <a:off x="568325" y="6345238"/>
            <a:ext cx="4433888" cy="41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defRPr>
            </a:lvl1pPr>
          </a:lstStyle>
          <a:p>
            <a:r>
              <a:rPr lang="en-US" dirty="0"/>
              <a:t>| PRESENTATION TITLE HERE | ©2024 YMCA of the USA</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defRPr sz="2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200">
          <a:solidFill>
            <a:schemeClr val="bg1"/>
          </a:solidFill>
          <a:latin typeface="+mn-lt"/>
          <a:ea typeface="+mn-ea"/>
        </a:defRPr>
      </a:lvl2pPr>
      <a:lvl3pPr marL="1143000" indent="-228600" algn="l" rtl="0" eaLnBrk="0" fontAlgn="base" hangingPunct="0">
        <a:spcBef>
          <a:spcPct val="20000"/>
        </a:spcBef>
        <a:spcAft>
          <a:spcPct val="0"/>
        </a:spcAft>
        <a:buChar char="•"/>
        <a:defRPr sz="2200">
          <a:solidFill>
            <a:schemeClr val="bg1"/>
          </a:solidFill>
          <a:latin typeface="+mn-lt"/>
          <a:ea typeface="+mn-ea"/>
        </a:defRPr>
      </a:lvl3pPr>
      <a:lvl4pPr marL="1600200" indent="-228600" algn="l" rtl="0" eaLnBrk="0" fontAlgn="base" hangingPunct="0">
        <a:spcBef>
          <a:spcPct val="20000"/>
        </a:spcBef>
        <a:spcAft>
          <a:spcPct val="0"/>
        </a:spcAft>
        <a:buChar char="–"/>
        <a:defRPr sz="2200">
          <a:solidFill>
            <a:schemeClr val="bg1"/>
          </a:solidFill>
          <a:latin typeface="+mn-lt"/>
          <a:ea typeface="+mn-ea"/>
        </a:defRPr>
      </a:lvl4pPr>
      <a:lvl5pPr marL="2057400" indent="-228600" algn="l" rtl="0" eaLnBrk="0" fontAlgn="base" hangingPunct="0">
        <a:spcBef>
          <a:spcPct val="20000"/>
        </a:spcBef>
        <a:spcAft>
          <a:spcPct val="0"/>
        </a:spcAft>
        <a:buChar char="»"/>
        <a:defRPr sz="2200">
          <a:solidFill>
            <a:schemeClr val="bg1"/>
          </a:solidFill>
          <a:latin typeface="+mn-lt"/>
          <a:ea typeface="+mn-ea"/>
        </a:defRPr>
      </a:lvl5pPr>
      <a:lvl6pPr marL="2514600" indent="-228600" algn="l" rtl="0" fontAlgn="base">
        <a:spcBef>
          <a:spcPct val="20000"/>
        </a:spcBef>
        <a:spcAft>
          <a:spcPct val="0"/>
        </a:spcAft>
        <a:buChar char="»"/>
        <a:defRPr sz="2200">
          <a:solidFill>
            <a:schemeClr val="bg1"/>
          </a:solidFill>
          <a:latin typeface="+mn-lt"/>
          <a:ea typeface="+mn-ea"/>
        </a:defRPr>
      </a:lvl6pPr>
      <a:lvl7pPr marL="2971800" indent="-228600" algn="l" rtl="0" fontAlgn="base">
        <a:spcBef>
          <a:spcPct val="20000"/>
        </a:spcBef>
        <a:spcAft>
          <a:spcPct val="0"/>
        </a:spcAft>
        <a:buChar char="»"/>
        <a:defRPr sz="2200">
          <a:solidFill>
            <a:schemeClr val="bg1"/>
          </a:solidFill>
          <a:latin typeface="+mn-lt"/>
          <a:ea typeface="+mn-ea"/>
        </a:defRPr>
      </a:lvl7pPr>
      <a:lvl8pPr marL="3429000" indent="-228600" algn="l" rtl="0" fontAlgn="base">
        <a:spcBef>
          <a:spcPct val="20000"/>
        </a:spcBef>
        <a:spcAft>
          <a:spcPct val="0"/>
        </a:spcAft>
        <a:buChar char="»"/>
        <a:defRPr sz="2200">
          <a:solidFill>
            <a:schemeClr val="bg1"/>
          </a:solidFill>
          <a:latin typeface="+mn-lt"/>
          <a:ea typeface="+mn-ea"/>
        </a:defRPr>
      </a:lvl8pPr>
      <a:lvl9pPr marL="3886200" indent="-228600" algn="l" rtl="0" fontAlgn="base">
        <a:spcBef>
          <a:spcPct val="20000"/>
        </a:spcBef>
        <a:spcAft>
          <a:spcPct val="0"/>
        </a:spcAft>
        <a:buChar char="»"/>
        <a:defRPr sz="2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black">
          <a:xfrm>
            <a:off x="328613" y="328613"/>
            <a:ext cx="8375650"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black">
          <a:xfrm>
            <a:off x="354013" y="1736725"/>
            <a:ext cx="8355012"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9540" name="Rectangle 4"/>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2F5B443E-D335-46CF-861C-74CDD626BFA7}" type="slidenum">
              <a:rPr lang="en-US"/>
              <a:pPr>
                <a:defRPr/>
              </a:pPr>
              <a:t>‹#›</a:t>
            </a:fld>
            <a:endParaRPr lang="en-US"/>
          </a:p>
        </p:txBody>
      </p:sp>
      <p:sp>
        <p:nvSpPr>
          <p:cNvPr id="449541" name="Rectangle 5"/>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PRESENTATION TITLE HERE | </a:t>
            </a:r>
            <a:r>
              <a:rPr lang="en-US" dirty="0">
                <a:solidFill>
                  <a:schemeClr val="bg2"/>
                </a:solidFill>
              </a:rPr>
              <a:t>©2024 YMCA of the USA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tx2"/>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50000"/>
        </a:spcBef>
        <a:spcAft>
          <a:spcPct val="0"/>
        </a:spcAft>
        <a:defRPr>
          <a:solidFill>
            <a:schemeClr val="bg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bg2"/>
          </a:solidFill>
          <a:latin typeface="+mn-lt"/>
          <a:ea typeface="+mn-ea"/>
        </a:defRPr>
      </a:lvl2pPr>
      <a:lvl3pPr marL="693738" indent="-228600" algn="l" rtl="0" eaLnBrk="0" fontAlgn="base" hangingPunct="0">
        <a:spcBef>
          <a:spcPct val="25000"/>
        </a:spcBef>
        <a:spcAft>
          <a:spcPct val="0"/>
        </a:spcAft>
        <a:buChar char="–"/>
        <a:defRPr>
          <a:solidFill>
            <a:schemeClr val="bg2"/>
          </a:solidFill>
          <a:latin typeface="+mn-lt"/>
          <a:ea typeface="+mn-ea"/>
        </a:defRPr>
      </a:lvl3pPr>
      <a:lvl4pPr marL="1120775" indent="-228600" algn="l" rtl="0" eaLnBrk="0" fontAlgn="base" hangingPunct="0">
        <a:spcBef>
          <a:spcPct val="25000"/>
        </a:spcBef>
        <a:spcAft>
          <a:spcPct val="0"/>
        </a:spcAft>
        <a:buSzPct val="80000"/>
        <a:buChar char="•"/>
        <a:defRPr>
          <a:solidFill>
            <a:schemeClr val="bg2"/>
          </a:solidFill>
          <a:latin typeface="+mn-lt"/>
          <a:ea typeface="+mn-ea"/>
        </a:defRPr>
      </a:lvl4pPr>
      <a:lvl5pPr marL="1608138" indent="-228600" algn="l" rtl="0" eaLnBrk="0" fontAlgn="base" hangingPunct="0">
        <a:spcBef>
          <a:spcPct val="25000"/>
        </a:spcBef>
        <a:spcAft>
          <a:spcPct val="0"/>
        </a:spcAft>
        <a:buChar char="–"/>
        <a:defRPr>
          <a:solidFill>
            <a:schemeClr val="bg2"/>
          </a:solidFill>
          <a:latin typeface="+mn-lt"/>
          <a:ea typeface="+mn-ea"/>
        </a:defRPr>
      </a:lvl5pPr>
      <a:lvl6pPr marL="2065338" indent="-228600" algn="l" rtl="0" fontAlgn="base">
        <a:spcBef>
          <a:spcPct val="25000"/>
        </a:spcBef>
        <a:spcAft>
          <a:spcPct val="0"/>
        </a:spcAft>
        <a:buChar char="–"/>
        <a:defRPr>
          <a:solidFill>
            <a:schemeClr val="bg2"/>
          </a:solidFill>
          <a:latin typeface="+mn-lt"/>
          <a:ea typeface="+mn-ea"/>
        </a:defRPr>
      </a:lvl6pPr>
      <a:lvl7pPr marL="2522538" indent="-228600" algn="l" rtl="0" fontAlgn="base">
        <a:spcBef>
          <a:spcPct val="25000"/>
        </a:spcBef>
        <a:spcAft>
          <a:spcPct val="0"/>
        </a:spcAft>
        <a:buChar char="–"/>
        <a:defRPr>
          <a:solidFill>
            <a:schemeClr val="bg2"/>
          </a:solidFill>
          <a:latin typeface="+mn-lt"/>
          <a:ea typeface="+mn-ea"/>
        </a:defRPr>
      </a:lvl7pPr>
      <a:lvl8pPr marL="2979738" indent="-228600" algn="l" rtl="0" fontAlgn="base">
        <a:spcBef>
          <a:spcPct val="25000"/>
        </a:spcBef>
        <a:spcAft>
          <a:spcPct val="0"/>
        </a:spcAft>
        <a:buChar char="–"/>
        <a:defRPr>
          <a:solidFill>
            <a:schemeClr val="bg2"/>
          </a:solidFill>
          <a:latin typeface="+mn-lt"/>
          <a:ea typeface="+mn-ea"/>
        </a:defRPr>
      </a:lvl8pPr>
      <a:lvl9pPr marL="3436938" indent="-228600" algn="l" rtl="0" fontAlgn="base">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black">
          <a:xfrm>
            <a:off x="328613" y="328613"/>
            <a:ext cx="8375650"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black">
          <a:xfrm>
            <a:off x="354013" y="1738313"/>
            <a:ext cx="8348662" cy="4344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3876" name="Rectangle 4"/>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CDE61485-3E20-4BE5-A42D-DA66D613359F}" type="slidenum">
              <a:rPr lang="en-US"/>
              <a:pPr>
                <a:defRPr/>
              </a:pPr>
              <a:t>‹#›</a:t>
            </a:fld>
            <a:endParaRPr lang="en-US"/>
          </a:p>
        </p:txBody>
      </p:sp>
      <p:sp>
        <p:nvSpPr>
          <p:cNvPr id="463877" name="Rectangle 5"/>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PRESENTATION TITLE HERE | </a:t>
            </a:r>
            <a:r>
              <a:rPr lang="en-US" dirty="0">
                <a:solidFill>
                  <a:schemeClr val="bg2"/>
                </a:solidFill>
              </a:rPr>
              <a:t>©2024 YMCA of the USA</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0" fontAlgn="base" hangingPunct="0">
        <a:spcBef>
          <a:spcPct val="0"/>
        </a:spcBef>
        <a:spcAft>
          <a:spcPct val="0"/>
        </a:spcAft>
        <a:defRPr sz="2600" b="1">
          <a:solidFill>
            <a:schemeClr val="hlink"/>
          </a:solidFill>
          <a:latin typeface="+mj-lt"/>
          <a:ea typeface="+mj-ea"/>
          <a:cs typeface="+mj-cs"/>
        </a:defRPr>
      </a:lvl1pPr>
      <a:lvl2pPr algn="l" rtl="0" eaLnBrk="0" fontAlgn="base" hangingPunct="0">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hlink"/>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50000"/>
        </a:spcBef>
        <a:spcAft>
          <a:spcPct val="0"/>
        </a:spcAft>
        <a:defRPr>
          <a:solidFill>
            <a:schemeClr val="bg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bg2"/>
          </a:solidFill>
          <a:latin typeface="+mn-lt"/>
          <a:ea typeface="+mn-ea"/>
        </a:defRPr>
      </a:lvl2pPr>
      <a:lvl3pPr marL="693738" indent="-228600" algn="l" rtl="0" eaLnBrk="0" fontAlgn="base" hangingPunct="0">
        <a:spcBef>
          <a:spcPct val="25000"/>
        </a:spcBef>
        <a:spcAft>
          <a:spcPct val="0"/>
        </a:spcAft>
        <a:buChar char="–"/>
        <a:defRPr>
          <a:solidFill>
            <a:schemeClr val="bg2"/>
          </a:solidFill>
          <a:latin typeface="+mn-lt"/>
          <a:ea typeface="+mn-ea"/>
        </a:defRPr>
      </a:lvl3pPr>
      <a:lvl4pPr marL="1120775" indent="-228600" algn="l" rtl="0" eaLnBrk="0" fontAlgn="base" hangingPunct="0">
        <a:spcBef>
          <a:spcPct val="25000"/>
        </a:spcBef>
        <a:spcAft>
          <a:spcPct val="0"/>
        </a:spcAft>
        <a:buSzPct val="80000"/>
        <a:buChar char="•"/>
        <a:defRPr>
          <a:solidFill>
            <a:schemeClr val="bg2"/>
          </a:solidFill>
          <a:latin typeface="+mn-lt"/>
          <a:ea typeface="+mn-ea"/>
        </a:defRPr>
      </a:lvl4pPr>
      <a:lvl5pPr marL="1608138" indent="-228600" algn="l" rtl="0" eaLnBrk="0" fontAlgn="base" hangingPunct="0">
        <a:spcBef>
          <a:spcPct val="25000"/>
        </a:spcBef>
        <a:spcAft>
          <a:spcPct val="0"/>
        </a:spcAft>
        <a:buChar char="–"/>
        <a:defRPr>
          <a:solidFill>
            <a:schemeClr val="bg2"/>
          </a:solidFill>
          <a:latin typeface="+mn-lt"/>
          <a:ea typeface="+mn-ea"/>
        </a:defRPr>
      </a:lvl5pPr>
      <a:lvl6pPr marL="2065338" indent="-228600" algn="l" rtl="0" fontAlgn="base">
        <a:spcBef>
          <a:spcPct val="25000"/>
        </a:spcBef>
        <a:spcAft>
          <a:spcPct val="0"/>
        </a:spcAft>
        <a:buChar char="–"/>
        <a:defRPr>
          <a:solidFill>
            <a:schemeClr val="bg2"/>
          </a:solidFill>
          <a:latin typeface="+mn-lt"/>
          <a:ea typeface="+mn-ea"/>
        </a:defRPr>
      </a:lvl6pPr>
      <a:lvl7pPr marL="2522538" indent="-228600" algn="l" rtl="0" fontAlgn="base">
        <a:spcBef>
          <a:spcPct val="25000"/>
        </a:spcBef>
        <a:spcAft>
          <a:spcPct val="0"/>
        </a:spcAft>
        <a:buChar char="–"/>
        <a:defRPr>
          <a:solidFill>
            <a:schemeClr val="bg2"/>
          </a:solidFill>
          <a:latin typeface="+mn-lt"/>
          <a:ea typeface="+mn-ea"/>
        </a:defRPr>
      </a:lvl7pPr>
      <a:lvl8pPr marL="2979738" indent="-228600" algn="l" rtl="0" fontAlgn="base">
        <a:spcBef>
          <a:spcPct val="25000"/>
        </a:spcBef>
        <a:spcAft>
          <a:spcPct val="0"/>
        </a:spcAft>
        <a:buChar char="–"/>
        <a:defRPr>
          <a:solidFill>
            <a:schemeClr val="bg2"/>
          </a:solidFill>
          <a:latin typeface="+mn-lt"/>
          <a:ea typeface="+mn-ea"/>
        </a:defRPr>
      </a:lvl8pPr>
      <a:lvl9pPr marL="3436938" indent="-228600" algn="l" rtl="0" fontAlgn="base">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black">
          <a:xfrm>
            <a:off x="328613" y="328613"/>
            <a:ext cx="8375650"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black">
          <a:xfrm>
            <a:off x="354013" y="1736725"/>
            <a:ext cx="8350250" cy="4219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7972" name="Rectangle 4"/>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D11933D1-94C3-476C-AC16-989EAC84AE1B}" type="slidenum">
              <a:rPr lang="en-US"/>
              <a:pPr>
                <a:defRPr/>
              </a:pPr>
              <a:t>‹#›</a:t>
            </a:fld>
            <a:endParaRPr lang="en-US"/>
          </a:p>
        </p:txBody>
      </p:sp>
      <p:sp>
        <p:nvSpPr>
          <p:cNvPr id="467973" name="Rectangle 5"/>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PRESENTATION TITLE HERE | </a:t>
            </a:r>
            <a:r>
              <a:rPr lang="en-US" dirty="0">
                <a:solidFill>
                  <a:schemeClr val="bg2"/>
                </a:solidFill>
              </a:rPr>
              <a:t>©2024 YMCA of the USA</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0" fontAlgn="base" hangingPunct="0">
        <a:spcBef>
          <a:spcPct val="0"/>
        </a:spcBef>
        <a:spcAft>
          <a:spcPct val="0"/>
        </a:spcAft>
        <a:defRPr sz="2600" b="1">
          <a:solidFill>
            <a:schemeClr val="accent2"/>
          </a:solidFill>
          <a:latin typeface="+mj-lt"/>
          <a:ea typeface="+mj-ea"/>
          <a:cs typeface="+mj-cs"/>
        </a:defRPr>
      </a:lvl1pPr>
      <a:lvl2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accent2"/>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50000"/>
        </a:spcBef>
        <a:spcAft>
          <a:spcPct val="0"/>
        </a:spcAft>
        <a:defRPr>
          <a:solidFill>
            <a:schemeClr val="bg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bg2"/>
          </a:solidFill>
          <a:latin typeface="+mn-lt"/>
          <a:ea typeface="+mn-ea"/>
        </a:defRPr>
      </a:lvl2pPr>
      <a:lvl3pPr marL="693738" indent="-228600" algn="l" rtl="0" eaLnBrk="0" fontAlgn="base" hangingPunct="0">
        <a:spcBef>
          <a:spcPct val="25000"/>
        </a:spcBef>
        <a:spcAft>
          <a:spcPct val="0"/>
        </a:spcAft>
        <a:buChar char="–"/>
        <a:defRPr>
          <a:solidFill>
            <a:schemeClr val="bg2"/>
          </a:solidFill>
          <a:latin typeface="+mn-lt"/>
          <a:ea typeface="+mn-ea"/>
        </a:defRPr>
      </a:lvl3pPr>
      <a:lvl4pPr marL="1120775" indent="-228600" algn="l" rtl="0" eaLnBrk="0" fontAlgn="base" hangingPunct="0">
        <a:spcBef>
          <a:spcPct val="25000"/>
        </a:spcBef>
        <a:spcAft>
          <a:spcPct val="0"/>
        </a:spcAft>
        <a:buSzPct val="80000"/>
        <a:buFont typeface="Times" pitchFamily="80" charset="0"/>
        <a:buChar char="•"/>
        <a:defRPr>
          <a:solidFill>
            <a:schemeClr val="bg2"/>
          </a:solidFill>
          <a:latin typeface="+mn-lt"/>
          <a:ea typeface="+mn-ea"/>
        </a:defRPr>
      </a:lvl4pPr>
      <a:lvl5pPr marL="1608138" indent="-228600" algn="l" rtl="0" eaLnBrk="0" fontAlgn="base" hangingPunct="0">
        <a:spcBef>
          <a:spcPct val="25000"/>
        </a:spcBef>
        <a:spcAft>
          <a:spcPct val="0"/>
        </a:spcAft>
        <a:buChar char="–"/>
        <a:defRPr>
          <a:solidFill>
            <a:schemeClr val="bg2"/>
          </a:solidFill>
          <a:latin typeface="+mn-lt"/>
          <a:ea typeface="+mn-ea"/>
        </a:defRPr>
      </a:lvl5pPr>
      <a:lvl6pPr marL="2065338" indent="-228600" algn="l" rtl="0" fontAlgn="base">
        <a:spcBef>
          <a:spcPct val="25000"/>
        </a:spcBef>
        <a:spcAft>
          <a:spcPct val="0"/>
        </a:spcAft>
        <a:buChar char="–"/>
        <a:defRPr>
          <a:solidFill>
            <a:schemeClr val="bg2"/>
          </a:solidFill>
          <a:latin typeface="+mn-lt"/>
          <a:ea typeface="+mn-ea"/>
        </a:defRPr>
      </a:lvl6pPr>
      <a:lvl7pPr marL="2522538" indent="-228600" algn="l" rtl="0" fontAlgn="base">
        <a:spcBef>
          <a:spcPct val="25000"/>
        </a:spcBef>
        <a:spcAft>
          <a:spcPct val="0"/>
        </a:spcAft>
        <a:buChar char="–"/>
        <a:defRPr>
          <a:solidFill>
            <a:schemeClr val="bg2"/>
          </a:solidFill>
          <a:latin typeface="+mn-lt"/>
          <a:ea typeface="+mn-ea"/>
        </a:defRPr>
      </a:lvl7pPr>
      <a:lvl8pPr marL="2979738" indent="-228600" algn="l" rtl="0" fontAlgn="base">
        <a:spcBef>
          <a:spcPct val="25000"/>
        </a:spcBef>
        <a:spcAft>
          <a:spcPct val="0"/>
        </a:spcAft>
        <a:buChar char="–"/>
        <a:defRPr>
          <a:solidFill>
            <a:schemeClr val="bg2"/>
          </a:solidFill>
          <a:latin typeface="+mn-lt"/>
          <a:ea typeface="+mn-ea"/>
        </a:defRPr>
      </a:lvl8pPr>
      <a:lvl9pPr marL="3436938" indent="-228600" algn="l" rtl="0" fontAlgn="base">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black">
          <a:xfrm>
            <a:off x="328613" y="328613"/>
            <a:ext cx="836771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black">
          <a:xfrm>
            <a:off x="354013" y="1738313"/>
            <a:ext cx="8348662" cy="4243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2"/>
                </a:solidFill>
                <a:latin typeface="Verdana" pitchFamily="64" charset="0"/>
                <a:ea typeface="ＭＳ Ｐゴシック" pitchFamily="64" charset="-128"/>
                <a:cs typeface="ＭＳ Ｐゴシック" pitchFamily="64" charset="-128"/>
              </a:defRPr>
            </a:lvl1pPr>
          </a:lstStyle>
          <a:p>
            <a:pPr>
              <a:defRPr/>
            </a:pPr>
            <a:fld id="{770D807A-7817-44CC-99C2-05D55287FE6E}" type="slidenum">
              <a:rPr lang="en-US"/>
              <a:pPr>
                <a:defRPr/>
              </a:pPr>
              <a:t>‹#›</a:t>
            </a:fld>
            <a:endParaRPr lang="en-US"/>
          </a:p>
        </p:txBody>
      </p:sp>
      <p:sp>
        <p:nvSpPr>
          <p:cNvPr id="472069" name="Rectangle 5"/>
          <p:cNvSpPr>
            <a:spLocks noGrp="1" noChangeArrowheads="1"/>
          </p:cNvSpPr>
          <p:nvPr>
            <p:ph type="ftr" sz="quarter" idx="3"/>
          </p:nvPr>
        </p:nvSpPr>
        <p:spPr bwMode="black">
          <a:xfrm>
            <a:off x="568325" y="6356350"/>
            <a:ext cx="469106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en-US" dirty="0"/>
              <a:t>| PRESENTATION TITLE HERE | </a:t>
            </a:r>
            <a:r>
              <a:rPr lang="en-US" dirty="0">
                <a:solidFill>
                  <a:schemeClr val="bg2"/>
                </a:solidFill>
              </a:rPr>
              <a:t>©2024 YMCA of the USA</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rtl="0" eaLnBrk="0" fontAlgn="base" hangingPunct="0">
        <a:spcBef>
          <a:spcPct val="0"/>
        </a:spcBef>
        <a:spcAft>
          <a:spcPct val="0"/>
        </a:spcAft>
        <a:defRPr sz="2600" b="1">
          <a:solidFill>
            <a:schemeClr val="accent1"/>
          </a:solidFill>
          <a:latin typeface="+mj-lt"/>
          <a:ea typeface="+mj-ea"/>
          <a:cs typeface="+mj-cs"/>
        </a:defRPr>
      </a:lvl1pPr>
      <a:lvl2pPr algn="l" rtl="0" eaLnBrk="0" fontAlgn="base" hangingPunct="0">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accent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50000"/>
        </a:spcBef>
        <a:spcAft>
          <a:spcPct val="0"/>
        </a:spcAft>
        <a:defRPr>
          <a:solidFill>
            <a:schemeClr val="bg2"/>
          </a:solidFill>
          <a:latin typeface="+mn-lt"/>
          <a:ea typeface="+mn-ea"/>
          <a:cs typeface="+mn-cs"/>
        </a:defRPr>
      </a:lvl1pPr>
      <a:lvl2pPr marL="223838" indent="-222250" algn="l" rtl="0" eaLnBrk="0" fontAlgn="base" hangingPunct="0">
        <a:spcBef>
          <a:spcPct val="100000"/>
        </a:spcBef>
        <a:spcAft>
          <a:spcPct val="0"/>
        </a:spcAft>
        <a:buSzPct val="80000"/>
        <a:buChar char="•"/>
        <a:defRPr>
          <a:solidFill>
            <a:schemeClr val="bg2"/>
          </a:solidFill>
          <a:latin typeface="+mn-lt"/>
          <a:ea typeface="+mn-ea"/>
        </a:defRPr>
      </a:lvl2pPr>
      <a:lvl3pPr marL="693738" indent="-228600" algn="l" rtl="0" eaLnBrk="0" fontAlgn="base" hangingPunct="0">
        <a:spcBef>
          <a:spcPct val="25000"/>
        </a:spcBef>
        <a:spcAft>
          <a:spcPct val="0"/>
        </a:spcAft>
        <a:buChar char="–"/>
        <a:defRPr>
          <a:solidFill>
            <a:schemeClr val="bg2"/>
          </a:solidFill>
          <a:latin typeface="+mn-lt"/>
          <a:ea typeface="+mn-ea"/>
        </a:defRPr>
      </a:lvl3pPr>
      <a:lvl4pPr marL="1120775" indent="-228600" algn="l" rtl="0" eaLnBrk="0" fontAlgn="base" hangingPunct="0">
        <a:spcBef>
          <a:spcPct val="25000"/>
        </a:spcBef>
        <a:spcAft>
          <a:spcPct val="0"/>
        </a:spcAft>
        <a:buSzPct val="80000"/>
        <a:buChar char="•"/>
        <a:defRPr>
          <a:solidFill>
            <a:schemeClr val="bg2"/>
          </a:solidFill>
          <a:latin typeface="+mn-lt"/>
          <a:ea typeface="+mn-ea"/>
        </a:defRPr>
      </a:lvl4pPr>
      <a:lvl5pPr marL="1608138" indent="-228600" algn="l" rtl="0" eaLnBrk="0" fontAlgn="base" hangingPunct="0">
        <a:spcBef>
          <a:spcPct val="25000"/>
        </a:spcBef>
        <a:spcAft>
          <a:spcPct val="0"/>
        </a:spcAft>
        <a:buChar char="–"/>
        <a:defRPr>
          <a:solidFill>
            <a:schemeClr val="bg2"/>
          </a:solidFill>
          <a:latin typeface="+mn-lt"/>
          <a:ea typeface="+mn-ea"/>
        </a:defRPr>
      </a:lvl5pPr>
      <a:lvl6pPr marL="2065338" indent="-228600" algn="l" rtl="0" fontAlgn="base">
        <a:spcBef>
          <a:spcPct val="25000"/>
        </a:spcBef>
        <a:spcAft>
          <a:spcPct val="0"/>
        </a:spcAft>
        <a:buChar char="–"/>
        <a:defRPr>
          <a:solidFill>
            <a:schemeClr val="bg2"/>
          </a:solidFill>
          <a:latin typeface="+mn-lt"/>
          <a:ea typeface="+mn-ea"/>
        </a:defRPr>
      </a:lvl6pPr>
      <a:lvl7pPr marL="2522538" indent="-228600" algn="l" rtl="0" fontAlgn="base">
        <a:spcBef>
          <a:spcPct val="25000"/>
        </a:spcBef>
        <a:spcAft>
          <a:spcPct val="0"/>
        </a:spcAft>
        <a:buChar char="–"/>
        <a:defRPr>
          <a:solidFill>
            <a:schemeClr val="bg2"/>
          </a:solidFill>
          <a:latin typeface="+mn-lt"/>
          <a:ea typeface="+mn-ea"/>
        </a:defRPr>
      </a:lvl7pPr>
      <a:lvl8pPr marL="2979738" indent="-228600" algn="l" rtl="0" fontAlgn="base">
        <a:spcBef>
          <a:spcPct val="25000"/>
        </a:spcBef>
        <a:spcAft>
          <a:spcPct val="0"/>
        </a:spcAft>
        <a:buChar char="–"/>
        <a:defRPr>
          <a:solidFill>
            <a:schemeClr val="bg2"/>
          </a:solidFill>
          <a:latin typeface="+mn-lt"/>
          <a:ea typeface="+mn-ea"/>
        </a:defRPr>
      </a:lvl8pPr>
      <a:lvl9pPr marL="3436938" indent="-228600" algn="l" rtl="0" fontAlgn="base">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black">
          <a:xfrm>
            <a:off x="323850" y="323850"/>
            <a:ext cx="8380413"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black">
          <a:xfrm>
            <a:off x="349250" y="1682750"/>
            <a:ext cx="8355013" cy="424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sldNum" sz="quarter" idx="4"/>
          </p:nvPr>
        </p:nvSpPr>
        <p:spPr bwMode="black">
          <a:xfrm>
            <a:off x="346075" y="6348413"/>
            <a:ext cx="409575" cy="38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fld id="{ABFC4BE9-68F2-48F6-B64D-CD05B755832F}" type="slidenum">
              <a:rPr lang="en-US"/>
              <a:pPr>
                <a:defRPr/>
              </a:pPr>
              <a:t>‹#›</a:t>
            </a:fld>
            <a:endParaRPr lang="en-US"/>
          </a:p>
        </p:txBody>
      </p:sp>
      <p:sp>
        <p:nvSpPr>
          <p:cNvPr id="202757" name="Rectangle 5"/>
          <p:cNvSpPr>
            <a:spLocks noGrp="1" noChangeArrowheads="1"/>
          </p:cNvSpPr>
          <p:nvPr>
            <p:ph type="ftr" sz="quarter" idx="3"/>
          </p:nvPr>
        </p:nvSpPr>
        <p:spPr bwMode="black">
          <a:xfrm>
            <a:off x="568325" y="6345238"/>
            <a:ext cx="4433888" cy="41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r>
              <a:rPr lang="en-US" dirty="0"/>
              <a:t>| PRESENTATION TITLE HERE | ©2024 YMCA of the USA</a:t>
            </a:r>
          </a:p>
          <a:p>
            <a:pPr>
              <a:defRPr/>
            </a:pP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defRPr sz="2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200">
          <a:solidFill>
            <a:schemeClr val="bg1"/>
          </a:solidFill>
          <a:latin typeface="+mn-lt"/>
          <a:ea typeface="+mn-ea"/>
        </a:defRPr>
      </a:lvl2pPr>
      <a:lvl3pPr marL="1143000" indent="-228600" algn="l" rtl="0" eaLnBrk="0" fontAlgn="base" hangingPunct="0">
        <a:spcBef>
          <a:spcPct val="20000"/>
        </a:spcBef>
        <a:spcAft>
          <a:spcPct val="0"/>
        </a:spcAft>
        <a:buChar char="•"/>
        <a:defRPr sz="2200">
          <a:solidFill>
            <a:schemeClr val="bg1"/>
          </a:solidFill>
          <a:latin typeface="+mn-lt"/>
          <a:ea typeface="+mn-ea"/>
        </a:defRPr>
      </a:lvl3pPr>
      <a:lvl4pPr marL="1600200" indent="-228600" algn="l" rtl="0" eaLnBrk="0" fontAlgn="base" hangingPunct="0">
        <a:spcBef>
          <a:spcPct val="20000"/>
        </a:spcBef>
        <a:spcAft>
          <a:spcPct val="0"/>
        </a:spcAft>
        <a:buChar char="–"/>
        <a:defRPr sz="2200">
          <a:solidFill>
            <a:schemeClr val="bg1"/>
          </a:solidFill>
          <a:latin typeface="+mn-lt"/>
          <a:ea typeface="+mn-ea"/>
        </a:defRPr>
      </a:lvl4pPr>
      <a:lvl5pPr marL="2057400" indent="-228600" algn="l" rtl="0" eaLnBrk="0" fontAlgn="base" hangingPunct="0">
        <a:spcBef>
          <a:spcPct val="20000"/>
        </a:spcBef>
        <a:spcAft>
          <a:spcPct val="0"/>
        </a:spcAft>
        <a:buChar char="»"/>
        <a:defRPr sz="2200">
          <a:solidFill>
            <a:schemeClr val="bg1"/>
          </a:solidFill>
          <a:latin typeface="+mn-lt"/>
          <a:ea typeface="+mn-ea"/>
        </a:defRPr>
      </a:lvl5pPr>
      <a:lvl6pPr marL="2514600" indent="-228600" algn="l" rtl="0" fontAlgn="base">
        <a:spcBef>
          <a:spcPct val="20000"/>
        </a:spcBef>
        <a:spcAft>
          <a:spcPct val="0"/>
        </a:spcAft>
        <a:buChar char="»"/>
        <a:defRPr sz="2200">
          <a:solidFill>
            <a:schemeClr val="bg1"/>
          </a:solidFill>
          <a:latin typeface="+mn-lt"/>
          <a:ea typeface="+mn-ea"/>
        </a:defRPr>
      </a:lvl6pPr>
      <a:lvl7pPr marL="2971800" indent="-228600" algn="l" rtl="0" fontAlgn="base">
        <a:spcBef>
          <a:spcPct val="20000"/>
        </a:spcBef>
        <a:spcAft>
          <a:spcPct val="0"/>
        </a:spcAft>
        <a:buChar char="»"/>
        <a:defRPr sz="2200">
          <a:solidFill>
            <a:schemeClr val="bg1"/>
          </a:solidFill>
          <a:latin typeface="+mn-lt"/>
          <a:ea typeface="+mn-ea"/>
        </a:defRPr>
      </a:lvl7pPr>
      <a:lvl8pPr marL="3429000" indent="-228600" algn="l" rtl="0" fontAlgn="base">
        <a:spcBef>
          <a:spcPct val="20000"/>
        </a:spcBef>
        <a:spcAft>
          <a:spcPct val="0"/>
        </a:spcAft>
        <a:buChar char="»"/>
        <a:defRPr sz="2200">
          <a:solidFill>
            <a:schemeClr val="bg1"/>
          </a:solidFill>
          <a:latin typeface="+mn-lt"/>
          <a:ea typeface="+mn-ea"/>
        </a:defRPr>
      </a:lvl8pPr>
      <a:lvl9pPr marL="3886200" indent="-228600" algn="l" rtl="0" fontAlgn="base">
        <a:spcBef>
          <a:spcPct val="20000"/>
        </a:spcBef>
        <a:spcAft>
          <a:spcPct val="0"/>
        </a:spcAft>
        <a:buChar char="»"/>
        <a:defRPr sz="2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black">
          <a:xfrm>
            <a:off x="323850" y="323850"/>
            <a:ext cx="8380413"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black">
          <a:xfrm>
            <a:off x="349250" y="1681163"/>
            <a:ext cx="8355013" cy="427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9476" name="Rectangle 4"/>
          <p:cNvSpPr>
            <a:spLocks noGrp="1" noChangeArrowheads="1"/>
          </p:cNvSpPr>
          <p:nvPr>
            <p:ph type="sldNum" sz="quarter" idx="4"/>
          </p:nvPr>
        </p:nvSpPr>
        <p:spPr bwMode="black">
          <a:xfrm>
            <a:off x="346075" y="6348413"/>
            <a:ext cx="409575" cy="38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fld id="{354658B9-B71E-4E5F-BF98-87FF3E124238}" type="slidenum">
              <a:rPr lang="en-US"/>
              <a:pPr>
                <a:defRPr/>
              </a:pPr>
              <a:t>‹#›</a:t>
            </a:fld>
            <a:endParaRPr lang="en-US"/>
          </a:p>
        </p:txBody>
      </p:sp>
      <p:sp>
        <p:nvSpPr>
          <p:cNvPr id="489477" name="Rectangle 5"/>
          <p:cNvSpPr>
            <a:spLocks noGrp="1" noChangeArrowheads="1"/>
          </p:cNvSpPr>
          <p:nvPr>
            <p:ph type="ftr" sz="quarter" idx="3"/>
          </p:nvPr>
        </p:nvSpPr>
        <p:spPr bwMode="black">
          <a:xfrm>
            <a:off x="568325" y="6345238"/>
            <a:ext cx="4433888" cy="41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defRPr>
            </a:lvl1pPr>
          </a:lstStyle>
          <a:p>
            <a:r>
              <a:rPr lang="en-US" dirty="0"/>
              <a:t>| PRESENTATION TITLE HERE | ©2024 YMCA of the USA</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defRPr sz="2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200">
          <a:solidFill>
            <a:schemeClr val="bg1"/>
          </a:solidFill>
          <a:latin typeface="+mn-lt"/>
          <a:ea typeface="+mn-ea"/>
        </a:defRPr>
      </a:lvl2pPr>
      <a:lvl3pPr marL="1143000" indent="-228600" algn="l" rtl="0" eaLnBrk="0" fontAlgn="base" hangingPunct="0">
        <a:spcBef>
          <a:spcPct val="20000"/>
        </a:spcBef>
        <a:spcAft>
          <a:spcPct val="0"/>
        </a:spcAft>
        <a:buChar char="•"/>
        <a:defRPr sz="2200">
          <a:solidFill>
            <a:schemeClr val="bg1"/>
          </a:solidFill>
          <a:latin typeface="+mn-lt"/>
          <a:ea typeface="+mn-ea"/>
        </a:defRPr>
      </a:lvl3pPr>
      <a:lvl4pPr marL="1600200" indent="-228600" algn="l" rtl="0" eaLnBrk="0" fontAlgn="base" hangingPunct="0">
        <a:spcBef>
          <a:spcPct val="20000"/>
        </a:spcBef>
        <a:spcAft>
          <a:spcPct val="0"/>
        </a:spcAft>
        <a:buChar char="–"/>
        <a:defRPr sz="2200">
          <a:solidFill>
            <a:schemeClr val="bg1"/>
          </a:solidFill>
          <a:latin typeface="+mn-lt"/>
          <a:ea typeface="+mn-ea"/>
        </a:defRPr>
      </a:lvl4pPr>
      <a:lvl5pPr marL="2057400" indent="-228600" algn="l" rtl="0" eaLnBrk="0" fontAlgn="base" hangingPunct="0">
        <a:spcBef>
          <a:spcPct val="20000"/>
        </a:spcBef>
        <a:spcAft>
          <a:spcPct val="0"/>
        </a:spcAft>
        <a:buChar char="»"/>
        <a:defRPr sz="2200">
          <a:solidFill>
            <a:schemeClr val="bg1"/>
          </a:solidFill>
          <a:latin typeface="+mn-lt"/>
          <a:ea typeface="+mn-ea"/>
        </a:defRPr>
      </a:lvl5pPr>
      <a:lvl6pPr marL="2514600" indent="-228600" algn="l" rtl="0" fontAlgn="base">
        <a:spcBef>
          <a:spcPct val="20000"/>
        </a:spcBef>
        <a:spcAft>
          <a:spcPct val="0"/>
        </a:spcAft>
        <a:buChar char="»"/>
        <a:defRPr sz="2200">
          <a:solidFill>
            <a:schemeClr val="bg1"/>
          </a:solidFill>
          <a:latin typeface="+mn-lt"/>
          <a:ea typeface="+mn-ea"/>
        </a:defRPr>
      </a:lvl6pPr>
      <a:lvl7pPr marL="2971800" indent="-228600" algn="l" rtl="0" fontAlgn="base">
        <a:spcBef>
          <a:spcPct val="20000"/>
        </a:spcBef>
        <a:spcAft>
          <a:spcPct val="0"/>
        </a:spcAft>
        <a:buChar char="»"/>
        <a:defRPr sz="2200">
          <a:solidFill>
            <a:schemeClr val="bg1"/>
          </a:solidFill>
          <a:latin typeface="+mn-lt"/>
          <a:ea typeface="+mn-ea"/>
        </a:defRPr>
      </a:lvl7pPr>
      <a:lvl8pPr marL="3429000" indent="-228600" algn="l" rtl="0" fontAlgn="base">
        <a:spcBef>
          <a:spcPct val="20000"/>
        </a:spcBef>
        <a:spcAft>
          <a:spcPct val="0"/>
        </a:spcAft>
        <a:buChar char="»"/>
        <a:defRPr sz="2200">
          <a:solidFill>
            <a:schemeClr val="bg1"/>
          </a:solidFill>
          <a:latin typeface="+mn-lt"/>
          <a:ea typeface="+mn-ea"/>
        </a:defRPr>
      </a:lvl8pPr>
      <a:lvl9pPr marL="3886200" indent="-228600" algn="l" rtl="0" fontAlgn="base">
        <a:spcBef>
          <a:spcPct val="20000"/>
        </a:spcBef>
        <a:spcAft>
          <a:spcPct val="0"/>
        </a:spcAft>
        <a:buChar char="»"/>
        <a:defRPr sz="2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black">
          <a:xfrm>
            <a:off x="323850" y="323850"/>
            <a:ext cx="8380413"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black">
          <a:xfrm>
            <a:off x="349250" y="1684338"/>
            <a:ext cx="8355013" cy="4327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sldNum" sz="quarter" idx="4"/>
          </p:nvPr>
        </p:nvSpPr>
        <p:spPr bwMode="black">
          <a:xfrm>
            <a:off x="346075" y="6348413"/>
            <a:ext cx="409575" cy="38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fld id="{405B11EC-7025-4E40-A512-36D67E9B682E}" type="slidenum">
              <a:rPr lang="en-US"/>
              <a:pPr>
                <a:defRPr/>
              </a:pPr>
              <a:t>‹#›</a:t>
            </a:fld>
            <a:endParaRPr lang="en-US"/>
          </a:p>
        </p:txBody>
      </p:sp>
      <p:sp>
        <p:nvSpPr>
          <p:cNvPr id="495621" name="Rectangle 5"/>
          <p:cNvSpPr>
            <a:spLocks noGrp="1" noChangeArrowheads="1"/>
          </p:cNvSpPr>
          <p:nvPr>
            <p:ph type="ftr" sz="quarter" idx="3"/>
          </p:nvPr>
        </p:nvSpPr>
        <p:spPr bwMode="black">
          <a:xfrm>
            <a:off x="568325" y="6345238"/>
            <a:ext cx="4433888" cy="41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defRPr>
            </a:lvl1pPr>
          </a:lstStyle>
          <a:p>
            <a:r>
              <a:rPr lang="en-US" dirty="0"/>
              <a:t>| PRESENTATION TITLE HERE | ©2024 YMCA of the USA</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defRPr sz="2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200">
          <a:solidFill>
            <a:schemeClr val="bg1"/>
          </a:solidFill>
          <a:latin typeface="+mn-lt"/>
          <a:ea typeface="+mn-ea"/>
        </a:defRPr>
      </a:lvl2pPr>
      <a:lvl3pPr marL="1143000" indent="-228600" algn="l" rtl="0" eaLnBrk="0" fontAlgn="base" hangingPunct="0">
        <a:spcBef>
          <a:spcPct val="20000"/>
        </a:spcBef>
        <a:spcAft>
          <a:spcPct val="0"/>
        </a:spcAft>
        <a:buChar char="•"/>
        <a:defRPr sz="2200">
          <a:solidFill>
            <a:schemeClr val="bg1"/>
          </a:solidFill>
          <a:latin typeface="+mn-lt"/>
          <a:ea typeface="+mn-ea"/>
        </a:defRPr>
      </a:lvl3pPr>
      <a:lvl4pPr marL="1600200" indent="-228600" algn="l" rtl="0" eaLnBrk="0" fontAlgn="base" hangingPunct="0">
        <a:spcBef>
          <a:spcPct val="20000"/>
        </a:spcBef>
        <a:spcAft>
          <a:spcPct val="0"/>
        </a:spcAft>
        <a:buChar char="–"/>
        <a:defRPr sz="2200">
          <a:solidFill>
            <a:schemeClr val="bg1"/>
          </a:solidFill>
          <a:latin typeface="+mn-lt"/>
          <a:ea typeface="+mn-ea"/>
        </a:defRPr>
      </a:lvl4pPr>
      <a:lvl5pPr marL="2057400" indent="-228600" algn="l" rtl="0" eaLnBrk="0" fontAlgn="base" hangingPunct="0">
        <a:spcBef>
          <a:spcPct val="20000"/>
        </a:spcBef>
        <a:spcAft>
          <a:spcPct val="0"/>
        </a:spcAft>
        <a:buChar char="»"/>
        <a:defRPr sz="2200">
          <a:solidFill>
            <a:schemeClr val="bg1"/>
          </a:solidFill>
          <a:latin typeface="+mn-lt"/>
          <a:ea typeface="+mn-ea"/>
        </a:defRPr>
      </a:lvl5pPr>
      <a:lvl6pPr marL="2514600" indent="-228600" algn="l" rtl="0" fontAlgn="base">
        <a:spcBef>
          <a:spcPct val="20000"/>
        </a:spcBef>
        <a:spcAft>
          <a:spcPct val="0"/>
        </a:spcAft>
        <a:buChar char="»"/>
        <a:defRPr sz="2200">
          <a:solidFill>
            <a:schemeClr val="bg1"/>
          </a:solidFill>
          <a:latin typeface="+mn-lt"/>
          <a:ea typeface="+mn-ea"/>
        </a:defRPr>
      </a:lvl6pPr>
      <a:lvl7pPr marL="2971800" indent="-228600" algn="l" rtl="0" fontAlgn="base">
        <a:spcBef>
          <a:spcPct val="20000"/>
        </a:spcBef>
        <a:spcAft>
          <a:spcPct val="0"/>
        </a:spcAft>
        <a:buChar char="»"/>
        <a:defRPr sz="2200">
          <a:solidFill>
            <a:schemeClr val="bg1"/>
          </a:solidFill>
          <a:latin typeface="+mn-lt"/>
          <a:ea typeface="+mn-ea"/>
        </a:defRPr>
      </a:lvl7pPr>
      <a:lvl8pPr marL="3429000" indent="-228600" algn="l" rtl="0" fontAlgn="base">
        <a:spcBef>
          <a:spcPct val="20000"/>
        </a:spcBef>
        <a:spcAft>
          <a:spcPct val="0"/>
        </a:spcAft>
        <a:buChar char="»"/>
        <a:defRPr sz="2200">
          <a:solidFill>
            <a:schemeClr val="bg1"/>
          </a:solidFill>
          <a:latin typeface="+mn-lt"/>
          <a:ea typeface="+mn-ea"/>
        </a:defRPr>
      </a:lvl8pPr>
      <a:lvl9pPr marL="3886200" indent="-228600" algn="l" rtl="0" fontAlgn="base">
        <a:spcBef>
          <a:spcPct val="20000"/>
        </a:spcBef>
        <a:spcAft>
          <a:spcPct val="0"/>
        </a:spcAft>
        <a:buChar char="»"/>
        <a:defRPr sz="2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black">
          <a:xfrm>
            <a:off x="323850" y="323850"/>
            <a:ext cx="8380413"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black">
          <a:xfrm>
            <a:off x="349250" y="1685925"/>
            <a:ext cx="8355013" cy="4313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740" name="Rectangle 4"/>
          <p:cNvSpPr>
            <a:spLocks noGrp="1" noChangeArrowheads="1"/>
          </p:cNvSpPr>
          <p:nvPr>
            <p:ph type="sldNum" sz="quarter" idx="4"/>
          </p:nvPr>
        </p:nvSpPr>
        <p:spPr bwMode="black">
          <a:xfrm>
            <a:off x="346075" y="6348413"/>
            <a:ext cx="409575" cy="38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bg1"/>
                </a:solidFill>
                <a:latin typeface="Verdana" pitchFamily="64" charset="0"/>
                <a:ea typeface="ＭＳ Ｐゴシック" pitchFamily="64" charset="-128"/>
                <a:cs typeface="ＭＳ Ｐゴシック" pitchFamily="64" charset="-128"/>
              </a:defRPr>
            </a:lvl1pPr>
          </a:lstStyle>
          <a:p>
            <a:pPr>
              <a:defRPr/>
            </a:pPr>
            <a:fld id="{8E405B68-0F13-47F3-B04B-D6642FC07D9A}" type="slidenum">
              <a:rPr lang="en-US"/>
              <a:pPr>
                <a:defRPr/>
              </a:pPr>
              <a:t>‹#›</a:t>
            </a:fld>
            <a:endParaRPr lang="en-US"/>
          </a:p>
        </p:txBody>
      </p:sp>
      <p:sp>
        <p:nvSpPr>
          <p:cNvPr id="500741" name="Rectangle 5"/>
          <p:cNvSpPr>
            <a:spLocks noGrp="1" noChangeArrowheads="1"/>
          </p:cNvSpPr>
          <p:nvPr>
            <p:ph type="ftr" sz="quarter" idx="3"/>
          </p:nvPr>
        </p:nvSpPr>
        <p:spPr bwMode="black">
          <a:xfrm>
            <a:off x="568325" y="6345238"/>
            <a:ext cx="4433888" cy="419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defRPr>
            </a:lvl1pPr>
          </a:lstStyle>
          <a:p>
            <a:r>
              <a:rPr lang="en-US" dirty="0"/>
              <a:t>| PRESENTATION TITLE HERE | ©2024 YMCA of the USA</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2pPr>
      <a:lvl3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3pPr>
      <a:lvl4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4pPr>
      <a:lvl5pPr algn="l" rtl="0" eaLnBrk="0" fontAlgn="base" hangingPunct="0">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5pPr>
      <a:lvl6pPr marL="4572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6pPr>
      <a:lvl7pPr marL="9144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7pPr>
      <a:lvl8pPr marL="13716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8pPr>
      <a:lvl9pPr marL="1828800" algn="l" rtl="0" fontAlgn="base">
        <a:spcBef>
          <a:spcPct val="0"/>
        </a:spcBef>
        <a:spcAft>
          <a:spcPct val="0"/>
        </a:spcAft>
        <a:defRPr sz="2600" b="1">
          <a:solidFill>
            <a:schemeClr val="bg1"/>
          </a:solidFill>
          <a:latin typeface="Verdana" pitchFamily="64" charset="0"/>
          <a:ea typeface="ＭＳ Ｐゴシック" pitchFamily="64" charset="-128"/>
          <a:cs typeface="ＭＳ Ｐゴシック" pitchFamily="64" charset="-128"/>
        </a:defRPr>
      </a:lvl9pPr>
    </p:titleStyle>
    <p:bodyStyle>
      <a:lvl1pPr marL="342900" indent="-342900" algn="l" rtl="0" eaLnBrk="0" fontAlgn="base" hangingPunct="0">
        <a:spcBef>
          <a:spcPct val="20000"/>
        </a:spcBef>
        <a:spcAft>
          <a:spcPct val="0"/>
        </a:spcAft>
        <a:defRPr sz="2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200">
          <a:solidFill>
            <a:schemeClr val="bg1"/>
          </a:solidFill>
          <a:latin typeface="+mn-lt"/>
          <a:ea typeface="+mn-ea"/>
        </a:defRPr>
      </a:lvl2pPr>
      <a:lvl3pPr marL="1143000" indent="-228600" algn="l" rtl="0" eaLnBrk="0" fontAlgn="base" hangingPunct="0">
        <a:spcBef>
          <a:spcPct val="20000"/>
        </a:spcBef>
        <a:spcAft>
          <a:spcPct val="0"/>
        </a:spcAft>
        <a:buChar char="•"/>
        <a:defRPr sz="2200">
          <a:solidFill>
            <a:schemeClr val="bg1"/>
          </a:solidFill>
          <a:latin typeface="+mn-lt"/>
          <a:ea typeface="+mn-ea"/>
        </a:defRPr>
      </a:lvl3pPr>
      <a:lvl4pPr marL="1600200" indent="-228600" algn="l" rtl="0" eaLnBrk="0" fontAlgn="base" hangingPunct="0">
        <a:spcBef>
          <a:spcPct val="20000"/>
        </a:spcBef>
        <a:spcAft>
          <a:spcPct val="0"/>
        </a:spcAft>
        <a:buChar char="–"/>
        <a:defRPr sz="2200">
          <a:solidFill>
            <a:schemeClr val="bg1"/>
          </a:solidFill>
          <a:latin typeface="+mn-lt"/>
          <a:ea typeface="+mn-ea"/>
        </a:defRPr>
      </a:lvl4pPr>
      <a:lvl5pPr marL="2057400" indent="-228600" algn="l" rtl="0" eaLnBrk="0" fontAlgn="base" hangingPunct="0">
        <a:spcBef>
          <a:spcPct val="20000"/>
        </a:spcBef>
        <a:spcAft>
          <a:spcPct val="0"/>
        </a:spcAft>
        <a:buChar char="»"/>
        <a:defRPr sz="2200">
          <a:solidFill>
            <a:schemeClr val="bg1"/>
          </a:solidFill>
          <a:latin typeface="+mn-lt"/>
          <a:ea typeface="+mn-ea"/>
        </a:defRPr>
      </a:lvl5pPr>
      <a:lvl6pPr marL="2514600" indent="-228600" algn="l" rtl="0" fontAlgn="base">
        <a:spcBef>
          <a:spcPct val="20000"/>
        </a:spcBef>
        <a:spcAft>
          <a:spcPct val="0"/>
        </a:spcAft>
        <a:buChar char="»"/>
        <a:defRPr sz="2200">
          <a:solidFill>
            <a:schemeClr val="bg1"/>
          </a:solidFill>
          <a:latin typeface="+mn-lt"/>
          <a:ea typeface="+mn-ea"/>
        </a:defRPr>
      </a:lvl6pPr>
      <a:lvl7pPr marL="2971800" indent="-228600" algn="l" rtl="0" fontAlgn="base">
        <a:spcBef>
          <a:spcPct val="20000"/>
        </a:spcBef>
        <a:spcAft>
          <a:spcPct val="0"/>
        </a:spcAft>
        <a:buChar char="»"/>
        <a:defRPr sz="2200">
          <a:solidFill>
            <a:schemeClr val="bg1"/>
          </a:solidFill>
          <a:latin typeface="+mn-lt"/>
          <a:ea typeface="+mn-ea"/>
        </a:defRPr>
      </a:lvl7pPr>
      <a:lvl8pPr marL="3429000" indent="-228600" algn="l" rtl="0" fontAlgn="base">
        <a:spcBef>
          <a:spcPct val="20000"/>
        </a:spcBef>
        <a:spcAft>
          <a:spcPct val="0"/>
        </a:spcAft>
        <a:buChar char="»"/>
        <a:defRPr sz="2200">
          <a:solidFill>
            <a:schemeClr val="bg1"/>
          </a:solidFill>
          <a:latin typeface="+mn-lt"/>
          <a:ea typeface="+mn-ea"/>
        </a:defRPr>
      </a:lvl8pPr>
      <a:lvl9pPr marL="3886200" indent="-228600" algn="l" rtl="0" fontAlgn="base">
        <a:spcBef>
          <a:spcPct val="20000"/>
        </a:spcBef>
        <a:spcAft>
          <a:spcPct val="0"/>
        </a:spcAft>
        <a:buChar char="»"/>
        <a:defRPr sz="22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6.xml"/><Relationship Id="rId1" Type="http://schemas.openxmlformats.org/officeDocument/2006/relationships/video" Target="https://www.youtube.com/embed/G-qdpd5w21I?feature=oembed"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5"/>
          <p:cNvSpPr>
            <a:spLocks noGrp="1" noChangeArrowheads="1"/>
          </p:cNvSpPr>
          <p:nvPr>
            <p:ph type="dt" sz="quarter" idx="10"/>
          </p:nvPr>
        </p:nvSpPr>
        <p:spPr>
          <a:noFill/>
        </p:spPr>
        <p:txBody>
          <a:bodyPr/>
          <a:lstStyle/>
          <a:p>
            <a:r>
              <a:rPr lang="en-US" dirty="0">
                <a:latin typeface="Verdana" pitchFamily="80" charset="0"/>
                <a:ea typeface="ＭＳ Ｐゴシック" pitchFamily="80" charset="-128"/>
                <a:cs typeface="ＭＳ Ｐゴシック" pitchFamily="80" charset="-128"/>
              </a:rPr>
              <a:t>AUGUST 2024</a:t>
            </a:r>
          </a:p>
        </p:txBody>
      </p:sp>
      <p:sp>
        <p:nvSpPr>
          <p:cNvPr id="125956" name="Rectangle 2"/>
          <p:cNvSpPr>
            <a:spLocks noGrp="1" noChangeArrowheads="1"/>
          </p:cNvSpPr>
          <p:nvPr>
            <p:ph type="ctrTitle"/>
          </p:nvPr>
        </p:nvSpPr>
        <p:spPr/>
        <p:txBody>
          <a:bodyPr/>
          <a:lstStyle/>
          <a:p>
            <a:pPr eaLnBrk="1" hangingPunct="1"/>
            <a:r>
              <a:rPr lang="en-US" dirty="0"/>
              <a:t>Have You Filled a Bucket Today?</a:t>
            </a:r>
          </a:p>
        </p:txBody>
      </p:sp>
      <p:sp>
        <p:nvSpPr>
          <p:cNvPr id="125957" name="Rectangle 3"/>
          <p:cNvSpPr>
            <a:spLocks noGrp="1" noChangeArrowheads="1"/>
          </p:cNvSpPr>
          <p:nvPr>
            <p:ph type="subTitle" idx="1"/>
          </p:nvPr>
        </p:nvSpPr>
        <p:spPr>
          <a:xfrm>
            <a:off x="338138" y="3875088"/>
            <a:ext cx="3117850" cy="468312"/>
          </a:xfrm>
        </p:spPr>
        <p:txBody>
          <a:bodyPr/>
          <a:lstStyle/>
          <a:p>
            <a:pPr marL="0" indent="0" eaLnBrk="1" hangingPunct="1"/>
            <a:r>
              <a:rPr lang="en-US" dirty="0"/>
              <a:t>TRANSITIONAL KINDERGARTEN/ KINDERGARTEN TRAINING</a:t>
            </a:r>
          </a:p>
        </p:txBody>
      </p:sp>
      <p:pic>
        <p:nvPicPr>
          <p:cNvPr id="7" name="Picture 6" descr="cornerstone_red_gradient.ai"/>
          <p:cNvPicPr>
            <a:picLocks noChangeAspect="1"/>
          </p:cNvPicPr>
          <p:nvPr/>
        </p:nvPicPr>
        <p:blipFill>
          <a:blip r:embed="rId3"/>
          <a:stretch>
            <a:fillRect/>
          </a:stretch>
        </p:blipFill>
        <p:spPr>
          <a:xfrm>
            <a:off x="5727700" y="4864100"/>
            <a:ext cx="2959100"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5"/>
    </mc:Choice>
    <mc:Fallback xmlns="">
      <p:transition spd="slow" advTm="16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33122" name="Slide Number Placeholder 3"/>
          <p:cNvSpPr>
            <a:spLocks noGrp="1"/>
          </p:cNvSpPr>
          <p:nvPr>
            <p:ph type="sldNum" sz="quarter" idx="10"/>
          </p:nvPr>
        </p:nvSpPr>
        <p:spPr>
          <a:noFill/>
        </p:spPr>
        <p:txBody>
          <a:bodyPr/>
          <a:lstStyle/>
          <a:p>
            <a:fld id="{8AD68AA3-94D6-4B05-BE5C-99538016064B}" type="slidenum">
              <a:rPr lang="en-US">
                <a:latin typeface="Verdana" pitchFamily="80" charset="0"/>
                <a:ea typeface="ＭＳ Ｐゴシック" pitchFamily="80" charset="-128"/>
                <a:cs typeface="ＭＳ Ｐゴシック" pitchFamily="80" charset="-128"/>
              </a:rPr>
              <a:pPr/>
              <a:t>10</a:t>
            </a:fld>
            <a:endParaRPr lang="en-US">
              <a:latin typeface="Verdana" pitchFamily="80" charset="0"/>
              <a:ea typeface="ＭＳ Ｐゴシック" pitchFamily="80" charset="-128"/>
              <a:cs typeface="ＭＳ Ｐゴシック" pitchFamily="80" charset="-128"/>
            </a:endParaRPr>
          </a:p>
        </p:txBody>
      </p:sp>
      <p:sp>
        <p:nvSpPr>
          <p:cNvPr id="133123"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3124" name="Rectangle 4"/>
          <p:cNvSpPr>
            <a:spLocks noGrp="1" noChangeArrowheads="1"/>
          </p:cNvSpPr>
          <p:nvPr>
            <p:ph type="title"/>
          </p:nvPr>
        </p:nvSpPr>
        <p:spPr/>
        <p:txBody>
          <a:bodyPr/>
          <a:lstStyle/>
          <a:p>
            <a:pPr eaLnBrk="1" hangingPunct="1"/>
            <a:r>
              <a:rPr lang="en-US" dirty="0"/>
              <a:t>READING THE BOOK </a:t>
            </a:r>
          </a:p>
        </p:txBody>
      </p:sp>
      <p:sp>
        <p:nvSpPr>
          <p:cNvPr id="3" name="Content Placeholder 2">
            <a:extLst>
              <a:ext uri="{FF2B5EF4-FFF2-40B4-BE49-F238E27FC236}">
                <a16:creationId xmlns:a16="http://schemas.microsoft.com/office/drawing/2014/main" id="{B515226E-4E1A-C466-8C08-528D0B6DFABA}"/>
              </a:ext>
            </a:extLst>
          </p:cNvPr>
          <p:cNvSpPr>
            <a:spLocks noGrp="1"/>
          </p:cNvSpPr>
          <p:nvPr>
            <p:ph idx="1"/>
          </p:nvPr>
        </p:nvSpPr>
        <p:spPr/>
        <p:txBody>
          <a:bodyPr/>
          <a:lstStyle/>
          <a:p>
            <a:pPr>
              <a:lnSpc>
                <a:spcPct val="150000"/>
              </a:lnSpc>
            </a:pPr>
            <a:r>
              <a:rPr lang="en-US" dirty="0"/>
              <a:t>Make guesses before beginning and throughout where applicable. This fosters awareness of cause and effect as well as problem solving throughout the reading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p>
            <a:fld id="{98D35AC8-DD77-4B34-8BF2-7FD163108580}" type="slidenum">
              <a:rPr lang="en-US">
                <a:latin typeface="Verdana" pitchFamily="80" charset="0"/>
                <a:ea typeface="ＭＳ Ｐゴシック" pitchFamily="80" charset="-128"/>
                <a:cs typeface="ＭＳ Ｐゴシック" pitchFamily="80" charset="-128"/>
              </a:rPr>
              <a:pPr/>
              <a:t>11</a:t>
            </a:fld>
            <a:endParaRPr lang="en-US">
              <a:latin typeface="Verdana" pitchFamily="80" charset="0"/>
              <a:ea typeface="ＭＳ Ｐゴシック" pitchFamily="80" charset="-128"/>
              <a:cs typeface="ＭＳ Ｐゴシック" pitchFamily="80" charset="-128"/>
            </a:endParaRPr>
          </a:p>
        </p:txBody>
      </p:sp>
      <p:sp>
        <p:nvSpPr>
          <p:cNvPr id="138243"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8244" name="Rectangle 2"/>
          <p:cNvSpPr>
            <a:spLocks noGrp="1" noChangeArrowheads="1"/>
          </p:cNvSpPr>
          <p:nvPr>
            <p:ph type="title"/>
          </p:nvPr>
        </p:nvSpPr>
        <p:spPr/>
        <p:txBody>
          <a:bodyPr/>
          <a:lstStyle/>
          <a:p>
            <a:pPr eaLnBrk="1" hangingPunct="1"/>
            <a:r>
              <a:rPr lang="en-US" dirty="0"/>
              <a:t>READING THE BOOK</a:t>
            </a:r>
          </a:p>
        </p:txBody>
      </p:sp>
      <p:sp>
        <p:nvSpPr>
          <p:cNvPr id="138245" name="Rectangle 3"/>
          <p:cNvSpPr>
            <a:spLocks noGrp="1" noChangeArrowheads="1"/>
          </p:cNvSpPr>
          <p:nvPr>
            <p:ph type="body" idx="1"/>
          </p:nvPr>
        </p:nvSpPr>
        <p:spPr>
          <a:xfrm>
            <a:off x="354013" y="1173163"/>
            <a:ext cx="8348662" cy="4910137"/>
          </a:xfrm>
        </p:spPr>
        <p:txBody>
          <a:bodyPr/>
          <a:lstStyle/>
          <a:p>
            <a:pPr marL="285750" indent="-285750" eaLnBrk="1" hangingPunct="1">
              <a:buFont typeface="Arial" panose="020B0604020202020204" pitchFamily="34" charset="0"/>
              <a:buChar char="•"/>
            </a:pPr>
            <a:r>
              <a:rPr lang="en-US" dirty="0"/>
              <a:t>Read the book at least once before going into the classroom. </a:t>
            </a:r>
          </a:p>
          <a:p>
            <a:pPr marL="285750" indent="-285750" eaLnBrk="1" hangingPunct="1">
              <a:buFont typeface="Arial" panose="020B0604020202020204" pitchFamily="34" charset="0"/>
              <a:buChar char="•"/>
            </a:pPr>
            <a:endParaRPr lang="en-US" dirty="0"/>
          </a:p>
          <a:p>
            <a:pPr marL="285750" indent="-285750" eaLnBrk="1" hangingPunct="1">
              <a:buFont typeface="Arial" panose="020B0604020202020204" pitchFamily="34" charset="0"/>
              <a:buChar char="•"/>
            </a:pPr>
            <a:r>
              <a:rPr lang="en-US" dirty="0"/>
              <a:t>Ask the teacher where you will be reading/ where the students will be sitting</a:t>
            </a:r>
          </a:p>
          <a:p>
            <a:pPr marL="285750" indent="-285750" eaLnBrk="1" hangingPunct="1">
              <a:buFont typeface="Arial" panose="020B0604020202020204" pitchFamily="34" charset="0"/>
              <a:buChar char="•"/>
            </a:pPr>
            <a:endParaRPr lang="en-US" dirty="0"/>
          </a:p>
          <a:p>
            <a:pPr marL="285750" indent="-285750" eaLnBrk="1" hangingPunct="1">
              <a:buFont typeface="Arial" panose="020B0604020202020204" pitchFamily="34" charset="0"/>
              <a:buChar char="•"/>
            </a:pPr>
            <a:r>
              <a:rPr lang="en-US" dirty="0"/>
              <a:t>If you ask open ended questions while reading prepared to get them back on track</a:t>
            </a:r>
          </a:p>
          <a:p>
            <a:pPr lvl="2" eaLnBrk="1" hangingPunct="1"/>
            <a:r>
              <a:rPr lang="en-US" dirty="0"/>
              <a:t>TK might not be able to sit for all the words. Adapt.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9963-D5A9-5E15-649D-D46B1E17EB99}"/>
              </a:ext>
            </a:extLst>
          </p:cNvPr>
          <p:cNvSpPr>
            <a:spLocks noGrp="1"/>
          </p:cNvSpPr>
          <p:nvPr>
            <p:ph type="title"/>
          </p:nvPr>
        </p:nvSpPr>
        <p:spPr/>
        <p:txBody>
          <a:bodyPr/>
          <a:lstStyle/>
          <a:p>
            <a:r>
              <a:rPr lang="en-US" dirty="0"/>
              <a:t>PRE READING THE BOOK EXAMPLE</a:t>
            </a:r>
          </a:p>
        </p:txBody>
      </p:sp>
      <p:sp>
        <p:nvSpPr>
          <p:cNvPr id="3" name="Slide Number Placeholder 2">
            <a:extLst>
              <a:ext uri="{FF2B5EF4-FFF2-40B4-BE49-F238E27FC236}">
                <a16:creationId xmlns:a16="http://schemas.microsoft.com/office/drawing/2014/main" id="{D108CA10-F293-2B4D-1A0E-033EF542B2E7}"/>
              </a:ext>
            </a:extLst>
          </p:cNvPr>
          <p:cNvSpPr>
            <a:spLocks noGrp="1"/>
          </p:cNvSpPr>
          <p:nvPr>
            <p:ph type="sldNum" sz="quarter" idx="10"/>
          </p:nvPr>
        </p:nvSpPr>
        <p:spPr/>
        <p:txBody>
          <a:bodyPr/>
          <a:lstStyle/>
          <a:p>
            <a:pPr>
              <a:defRPr/>
            </a:pPr>
            <a:fld id="{62079D02-DFB5-4A9D-8458-C5ED7A15442E}" type="slidenum">
              <a:rPr lang="en-US" smtClean="0"/>
              <a:pPr>
                <a:defRPr/>
              </a:pPr>
              <a:t>12</a:t>
            </a:fld>
            <a:endParaRPr lang="en-US"/>
          </a:p>
        </p:txBody>
      </p:sp>
      <p:sp>
        <p:nvSpPr>
          <p:cNvPr id="4" name="Footer Placeholder 3">
            <a:extLst>
              <a:ext uri="{FF2B5EF4-FFF2-40B4-BE49-F238E27FC236}">
                <a16:creationId xmlns:a16="http://schemas.microsoft.com/office/drawing/2014/main" id="{5D0B5D48-A1FC-C429-B4AD-FE3126F846F4}"/>
              </a:ext>
            </a:extLst>
          </p:cNvPr>
          <p:cNvSpPr>
            <a:spLocks noGrp="1"/>
          </p:cNvSpPr>
          <p:nvPr>
            <p:ph type="ftr" sz="quarter" idx="11"/>
          </p:nvPr>
        </p:nvSpPr>
        <p:spPr/>
        <p:txBody>
          <a:bodyPr/>
          <a:lstStyle/>
          <a:p>
            <a:pPr>
              <a:defRPr/>
            </a:pPr>
            <a:r>
              <a:rPr lang="en-US"/>
              <a:t>| PRESENTATION TITLE HERE | </a:t>
            </a:r>
            <a:r>
              <a:rPr lang="en-US">
                <a:solidFill>
                  <a:schemeClr val="bg2"/>
                </a:solidFill>
              </a:rPr>
              <a:t>©2010 YMCA of the USA</a:t>
            </a:r>
          </a:p>
        </p:txBody>
      </p:sp>
      <p:pic>
        <p:nvPicPr>
          <p:cNvPr id="8" name="Video 7">
            <a:hlinkClick r:id="" action="ppaction://media"/>
            <a:extLst>
              <a:ext uri="{FF2B5EF4-FFF2-40B4-BE49-F238E27FC236}">
                <a16:creationId xmlns:a16="http://schemas.microsoft.com/office/drawing/2014/main" id="{E5F13D32-9A93-F8ED-01A1-D02866F73E6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rotWithShape="1">
          <a:blip r:embed="rId5">
            <a:lum contrast="2000"/>
          </a:blip>
          <a:srcRect l="15557" t="680" r="7086"/>
          <a:stretch/>
        </p:blipFill>
        <p:spPr>
          <a:xfrm>
            <a:off x="1438507" y="972884"/>
            <a:ext cx="7265755" cy="52832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890112489"/>
      </p:ext>
    </p:extLst>
  </p:cSld>
  <p:clrMapOvr>
    <a:masterClrMapping/>
  </p:clrMapOvr>
  <mc:AlternateContent xmlns:mc="http://schemas.openxmlformats.org/markup-compatibility/2006" xmlns:p14="http://schemas.microsoft.com/office/powerpoint/2010/main">
    <mc:Choice Requires="p14">
      <p:transition spd="slow" p14:dur="2000" advTm="78680"/>
    </mc:Choice>
    <mc:Fallback xmlns="">
      <p:transition spd="slow" advTm="78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BBAA-905C-F538-CCF2-089E574158A7}"/>
              </a:ext>
            </a:extLst>
          </p:cNvPr>
          <p:cNvSpPr>
            <a:spLocks noGrp="1"/>
          </p:cNvSpPr>
          <p:nvPr>
            <p:ph type="title"/>
          </p:nvPr>
        </p:nvSpPr>
        <p:spPr/>
        <p:txBody>
          <a:bodyPr/>
          <a:lstStyle/>
          <a:p>
            <a:r>
              <a:rPr lang="en-US" dirty="0"/>
              <a:t>READING ALOUD EXAMPLE</a:t>
            </a:r>
          </a:p>
        </p:txBody>
      </p:sp>
      <p:sp>
        <p:nvSpPr>
          <p:cNvPr id="4" name="Slide Number Placeholder 3">
            <a:extLst>
              <a:ext uri="{FF2B5EF4-FFF2-40B4-BE49-F238E27FC236}">
                <a16:creationId xmlns:a16="http://schemas.microsoft.com/office/drawing/2014/main" id="{9BB53008-8A8F-C4EC-B891-0D5A1B5C927E}"/>
              </a:ext>
            </a:extLst>
          </p:cNvPr>
          <p:cNvSpPr>
            <a:spLocks noGrp="1"/>
          </p:cNvSpPr>
          <p:nvPr>
            <p:ph type="sldNum" sz="quarter" idx="10"/>
          </p:nvPr>
        </p:nvSpPr>
        <p:spPr/>
        <p:txBody>
          <a:bodyPr/>
          <a:lstStyle/>
          <a:p>
            <a:pPr>
              <a:defRPr/>
            </a:pPr>
            <a:fld id="{665AACC7-1921-4654-917D-1D9999542A7E}" type="slidenum">
              <a:rPr lang="en-US" smtClean="0"/>
              <a:pPr>
                <a:defRPr/>
              </a:pPr>
              <a:t>13</a:t>
            </a:fld>
            <a:endParaRPr lang="en-US"/>
          </a:p>
        </p:txBody>
      </p:sp>
      <p:sp>
        <p:nvSpPr>
          <p:cNvPr id="5" name="Footer Placeholder 4">
            <a:extLst>
              <a:ext uri="{FF2B5EF4-FFF2-40B4-BE49-F238E27FC236}">
                <a16:creationId xmlns:a16="http://schemas.microsoft.com/office/drawing/2014/main" id="{A857AB52-D467-D34E-267B-E1D9C50A721C}"/>
              </a:ext>
            </a:extLst>
          </p:cNvPr>
          <p:cNvSpPr>
            <a:spLocks noGrp="1"/>
          </p:cNvSpPr>
          <p:nvPr>
            <p:ph type="ftr" sz="quarter" idx="11"/>
          </p:nvPr>
        </p:nvSpPr>
        <p:spPr/>
        <p:txBody>
          <a:bodyPr/>
          <a:lstStyle/>
          <a:p>
            <a:pPr>
              <a:defRPr/>
            </a:pPr>
            <a:r>
              <a:rPr lang="en-US"/>
              <a:t>| PRESENTATION TITLE HERE | </a:t>
            </a:r>
            <a:r>
              <a:rPr lang="en-US">
                <a:solidFill>
                  <a:schemeClr val="bg2"/>
                </a:solidFill>
              </a:rPr>
              <a:t>©2010 YMCA of the USA</a:t>
            </a:r>
          </a:p>
        </p:txBody>
      </p:sp>
      <p:pic>
        <p:nvPicPr>
          <p:cNvPr id="8" name="Video 7">
            <a:hlinkClick r:id="" action="ppaction://media"/>
            <a:extLst>
              <a:ext uri="{FF2B5EF4-FFF2-40B4-BE49-F238E27FC236}">
                <a16:creationId xmlns:a16="http://schemas.microsoft.com/office/drawing/2014/main" id="{47412D6B-34E7-4010-5391-8A214144C2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rotWithShape="1">
          <a:blip r:embed="rId5">
            <a:lum bright="20000" contrast="20000"/>
          </a:blip>
          <a:srcRect l="14911" t="6730" r="11906"/>
          <a:stretch/>
        </p:blipFill>
        <p:spPr>
          <a:xfrm>
            <a:off x="1527717" y="1416207"/>
            <a:ext cx="6534615" cy="4759488"/>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056445907"/>
      </p:ext>
    </p:extLst>
  </p:cSld>
  <p:clrMapOvr>
    <a:masterClrMapping/>
  </p:clrMapOvr>
  <mc:AlternateContent xmlns:mc="http://schemas.openxmlformats.org/markup-compatibility/2006" xmlns:p14="http://schemas.microsoft.com/office/powerpoint/2010/main">
    <mc:Choice Requires="p14">
      <p:transition spd="slow" p14:dur="2000" advTm="83116"/>
    </mc:Choice>
    <mc:Fallback xmlns="">
      <p:transition spd="slow" advTm="83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34146" name="Slide Number Placeholder 3"/>
          <p:cNvSpPr>
            <a:spLocks noGrp="1"/>
          </p:cNvSpPr>
          <p:nvPr>
            <p:ph type="sldNum" sz="quarter" idx="10"/>
          </p:nvPr>
        </p:nvSpPr>
        <p:spPr>
          <a:noFill/>
        </p:spPr>
        <p:txBody>
          <a:bodyPr/>
          <a:lstStyle/>
          <a:p>
            <a:fld id="{C40FE2CC-9B8A-4890-9E53-C50A72F98164}" type="slidenum">
              <a:rPr lang="en-US" smtClean="0">
                <a:latin typeface="Verdana" pitchFamily="80" charset="0"/>
                <a:ea typeface="ＭＳ Ｐゴシック" pitchFamily="80" charset="-128"/>
                <a:cs typeface="ＭＳ Ｐゴシック" pitchFamily="80" charset="-128"/>
              </a:rPr>
              <a:pPr/>
              <a:t>14</a:t>
            </a:fld>
            <a:endParaRPr lang="en-US">
              <a:latin typeface="Verdana" pitchFamily="80" charset="0"/>
              <a:ea typeface="ＭＳ Ｐゴシック" pitchFamily="80" charset="-128"/>
              <a:cs typeface="ＭＳ Ｐゴシック" pitchFamily="80" charset="-128"/>
            </a:endParaRPr>
          </a:p>
        </p:txBody>
      </p:sp>
      <p:sp>
        <p:nvSpPr>
          <p:cNvPr id="134147"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4148" name="Rectangle 6"/>
          <p:cNvSpPr>
            <a:spLocks noGrp="1" noChangeArrowheads="1"/>
          </p:cNvSpPr>
          <p:nvPr>
            <p:ph type="title"/>
          </p:nvPr>
        </p:nvSpPr>
        <p:spPr/>
        <p:txBody>
          <a:bodyPr/>
          <a:lstStyle/>
          <a:p>
            <a:pPr eaLnBrk="1" hangingPunct="1"/>
            <a:r>
              <a:rPr lang="en-US" dirty="0"/>
              <a:t>DISCUSSION QUESTIONS</a:t>
            </a:r>
          </a:p>
        </p:txBody>
      </p:sp>
      <p:sp>
        <p:nvSpPr>
          <p:cNvPr id="134149" name="Rectangle 7"/>
          <p:cNvSpPr>
            <a:spLocks noGrp="1" noChangeArrowheads="1"/>
          </p:cNvSpPr>
          <p:nvPr>
            <p:ph type="body" idx="1"/>
          </p:nvPr>
        </p:nvSpPr>
        <p:spPr/>
        <p:txBody>
          <a:bodyPr/>
          <a:lstStyle/>
          <a:p>
            <a:pPr lvl="1" eaLnBrk="1" hangingPunct="1">
              <a:lnSpc>
                <a:spcPct val="150000"/>
              </a:lnSpc>
            </a:pPr>
            <a:r>
              <a:rPr lang="en-US" dirty="0"/>
              <a:t>They </a:t>
            </a:r>
            <a:r>
              <a:rPr lang="en-US" i="1" dirty="0"/>
              <a:t>will</a:t>
            </a:r>
            <a:r>
              <a:rPr lang="en-US" dirty="0"/>
              <a:t> get off topic. They have things they want to share. You are still modeling to them respect received and given. </a:t>
            </a:r>
          </a:p>
          <a:p>
            <a:pPr lvl="1" eaLnBrk="1" hangingPunct="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0"/>
          </p:nvPr>
        </p:nvSpPr>
        <p:spPr>
          <a:noFill/>
        </p:spPr>
        <p:txBody>
          <a:bodyPr/>
          <a:lstStyle/>
          <a:p>
            <a:fld id="{7D43608C-D5C0-4D23-8C1F-F156D81550F6}" type="slidenum">
              <a:rPr lang="en-US">
                <a:latin typeface="Verdana" pitchFamily="80" charset="0"/>
                <a:ea typeface="ＭＳ Ｐゴシック" pitchFamily="80" charset="-128"/>
                <a:cs typeface="ＭＳ Ｐゴシック" pitchFamily="80" charset="-128"/>
              </a:rPr>
              <a:pPr/>
              <a:t>15</a:t>
            </a:fld>
            <a:endParaRPr lang="en-US">
              <a:latin typeface="Verdana" pitchFamily="80" charset="0"/>
              <a:ea typeface="ＭＳ Ｐゴシック" pitchFamily="80" charset="-128"/>
              <a:cs typeface="ＭＳ Ｐゴシック" pitchFamily="80" charset="-128"/>
            </a:endParaRPr>
          </a:p>
        </p:txBody>
      </p:sp>
      <p:sp>
        <p:nvSpPr>
          <p:cNvPr id="137219"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7220" name="Rectangle 4"/>
          <p:cNvSpPr>
            <a:spLocks noGrp="1" noChangeArrowheads="1"/>
          </p:cNvSpPr>
          <p:nvPr>
            <p:ph type="title"/>
          </p:nvPr>
        </p:nvSpPr>
        <p:spPr/>
        <p:txBody>
          <a:bodyPr/>
          <a:lstStyle/>
          <a:p>
            <a:pPr eaLnBrk="1" hangingPunct="1"/>
            <a:r>
              <a:rPr lang="en-US" dirty="0"/>
              <a:t>DISCUSSION QUESTIONS</a:t>
            </a:r>
          </a:p>
        </p:txBody>
      </p:sp>
      <p:sp>
        <p:nvSpPr>
          <p:cNvPr id="137221" name="Rectangle 5"/>
          <p:cNvSpPr>
            <a:spLocks noGrp="1" noChangeArrowheads="1"/>
          </p:cNvSpPr>
          <p:nvPr>
            <p:ph type="body" idx="1"/>
          </p:nvPr>
        </p:nvSpPr>
        <p:spPr/>
        <p:txBody>
          <a:bodyPr/>
          <a:lstStyle/>
          <a:p>
            <a:pPr lvl="1" eaLnBrk="1" hangingPunct="1"/>
            <a:r>
              <a:rPr lang="en-US" dirty="0"/>
              <a:t>Some of these questions come up naturally while reading, or you can save them all for the end</a:t>
            </a:r>
          </a:p>
          <a:p>
            <a:pPr lvl="2" eaLnBrk="1" hangingPunct="1"/>
            <a:r>
              <a:rPr lang="en-US" dirty="0"/>
              <a:t>1. How do you feel when someone has dipped into your bucket? </a:t>
            </a:r>
          </a:p>
          <a:p>
            <a:pPr lvl="2" eaLnBrk="1" hangingPunct="1"/>
            <a:r>
              <a:rPr lang="en-US" dirty="0"/>
              <a:t>2. Have you ever dipped into someone’s bucket? </a:t>
            </a:r>
          </a:p>
          <a:p>
            <a:pPr lvl="2" eaLnBrk="1" hangingPunct="1"/>
            <a:r>
              <a:rPr lang="en-US" dirty="0"/>
              <a:t>3. What acts of kindness can you do to fill a bucket?</a:t>
            </a:r>
          </a:p>
          <a:p>
            <a:pPr lvl="2" eaLnBrk="1" hangingPunct="1"/>
            <a:endParaRPr lang="en-US" dirty="0"/>
          </a:p>
          <a:p>
            <a:pPr marL="465138" lvl="2" indent="0" eaLnBrk="1" hangingPunct="1">
              <a:buNone/>
            </a:pPr>
            <a:endParaRPr lang="en-US" dirty="0"/>
          </a:p>
        </p:txBody>
      </p:sp>
      <p:pic>
        <p:nvPicPr>
          <p:cNvPr id="16" name="Video 15">
            <a:hlinkClick r:id="" action="ppaction://media"/>
            <a:extLst>
              <a:ext uri="{FF2B5EF4-FFF2-40B4-BE49-F238E27FC236}">
                <a16:creationId xmlns:a16="http://schemas.microsoft.com/office/drawing/2014/main" id="{648CA595-BE72-5A5D-98D7-7415231FEA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5689600" y="3403600"/>
            <a:ext cx="3372104" cy="3372104"/>
          </a:xfrm>
          <a:prstGeom prst="roundRect">
            <a:avLst>
              <a:gd name="adj" fmla="val 5439"/>
            </a:avLst>
          </a:prstGeom>
          <a:ln>
            <a:noFill/>
          </a:ln>
          <a:effectLst>
            <a:innerShdw blurRad="114300" dist="50800">
              <a:srgbClr val="000000">
                <a:alpha val="0"/>
              </a:srgbClr>
            </a:innerShdw>
          </a:effectLst>
        </p:spPr>
      </p:pic>
    </p:spTree>
  </p:cSld>
  <p:clrMapOvr>
    <a:masterClrMapping/>
  </p:clrMapOvr>
  <mc:AlternateContent xmlns:mc="http://schemas.openxmlformats.org/markup-compatibility/2006" xmlns:p14="http://schemas.microsoft.com/office/powerpoint/2010/main">
    <mc:Choice Requires="p14">
      <p:transition spd="slow" p14:dur="2000" advTm="54295"/>
    </mc:Choice>
    <mc:Fallback xmlns="">
      <p:transition spd="slow" advTm="54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0"/>
          </p:nvPr>
        </p:nvSpPr>
        <p:spPr>
          <a:noFill/>
        </p:spPr>
        <p:txBody>
          <a:bodyPr/>
          <a:lstStyle/>
          <a:p>
            <a:fld id="{B1E7E779-F37D-4FA2-B820-34C268C329D3}" type="slidenum">
              <a:rPr lang="en-US">
                <a:latin typeface="Verdana" pitchFamily="80" charset="0"/>
                <a:ea typeface="ＭＳ Ｐゴシック" pitchFamily="80" charset="-128"/>
                <a:cs typeface="ＭＳ Ｐゴシック" pitchFamily="80" charset="-128"/>
              </a:rPr>
              <a:pPr/>
              <a:t>16</a:t>
            </a:fld>
            <a:endParaRPr lang="en-US">
              <a:latin typeface="Verdana" pitchFamily="80" charset="0"/>
              <a:ea typeface="ＭＳ Ｐゴシック" pitchFamily="80" charset="-128"/>
              <a:cs typeface="ＭＳ Ｐゴシック" pitchFamily="80" charset="-128"/>
            </a:endParaRPr>
          </a:p>
        </p:txBody>
      </p:sp>
      <p:sp>
        <p:nvSpPr>
          <p:cNvPr id="130051"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0052" name="Rectangle 6"/>
          <p:cNvSpPr>
            <a:spLocks noGrp="1" noChangeArrowheads="1"/>
          </p:cNvSpPr>
          <p:nvPr>
            <p:ph type="title"/>
          </p:nvPr>
        </p:nvSpPr>
        <p:spPr/>
        <p:txBody>
          <a:bodyPr/>
          <a:lstStyle/>
          <a:p>
            <a:pPr eaLnBrk="1" hangingPunct="1"/>
            <a:r>
              <a:rPr lang="en-US" sz="2800" dirty="0"/>
              <a:t>ACTIVITY OPTIONS </a:t>
            </a:r>
          </a:p>
        </p:txBody>
      </p:sp>
      <p:sp>
        <p:nvSpPr>
          <p:cNvPr id="130053" name="Rectangle 7"/>
          <p:cNvSpPr>
            <a:spLocks noGrp="1" noChangeArrowheads="1"/>
          </p:cNvSpPr>
          <p:nvPr>
            <p:ph type="body" idx="1"/>
          </p:nvPr>
        </p:nvSpPr>
        <p:spPr/>
        <p:txBody>
          <a:bodyPr/>
          <a:lstStyle/>
          <a:p>
            <a:pPr eaLnBrk="1" hangingPunct="1"/>
            <a:r>
              <a:rPr lang="en-US" sz="3200" dirty="0"/>
              <a:t>Be a Bucket Filler</a:t>
            </a:r>
          </a:p>
          <a:p>
            <a:pPr eaLnBrk="1" hangingPunct="1"/>
            <a:endParaRPr lang="en-US" sz="3200" dirty="0"/>
          </a:p>
          <a:p>
            <a:pPr eaLnBrk="1" hangingPunct="1"/>
            <a:r>
              <a:rPr lang="en-US" sz="3200" dirty="0"/>
              <a:t>Buckets of Kindness</a:t>
            </a:r>
          </a:p>
        </p:txBody>
      </p:sp>
    </p:spTree>
    <p:extLst>
      <p:ext uri="{BB962C8B-B14F-4D97-AF65-F5344CB8AC3E}">
        <p14:creationId xmlns:p14="http://schemas.microsoft.com/office/powerpoint/2010/main" val="341106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3"/>
          <p:cNvSpPr>
            <a:spLocks noGrp="1"/>
          </p:cNvSpPr>
          <p:nvPr>
            <p:ph type="sldNum" sz="quarter" idx="10"/>
          </p:nvPr>
        </p:nvSpPr>
        <p:spPr>
          <a:noFill/>
        </p:spPr>
        <p:txBody>
          <a:bodyPr/>
          <a:lstStyle/>
          <a:p>
            <a:fld id="{BB0AEA17-F737-48D0-BA54-7E13A66D16D4}" type="slidenum">
              <a:rPr lang="en-US">
                <a:latin typeface="Verdana" pitchFamily="80" charset="0"/>
                <a:ea typeface="ＭＳ Ｐゴシック" pitchFamily="80" charset="-128"/>
                <a:cs typeface="ＭＳ Ｐゴシック" pitchFamily="80" charset="-128"/>
              </a:rPr>
              <a:pPr/>
              <a:t>17</a:t>
            </a:fld>
            <a:endParaRPr lang="en-US">
              <a:latin typeface="Verdana" pitchFamily="80" charset="0"/>
              <a:ea typeface="ＭＳ Ｐゴシック" pitchFamily="80" charset="-128"/>
              <a:cs typeface="ＭＳ Ｐゴシック" pitchFamily="80" charset="-128"/>
            </a:endParaRPr>
          </a:p>
        </p:txBody>
      </p:sp>
      <p:sp>
        <p:nvSpPr>
          <p:cNvPr id="139267"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9268" name="Rectangle 2"/>
          <p:cNvSpPr>
            <a:spLocks noGrp="1" noChangeArrowheads="1"/>
          </p:cNvSpPr>
          <p:nvPr>
            <p:ph type="title"/>
          </p:nvPr>
        </p:nvSpPr>
        <p:spPr/>
        <p:txBody>
          <a:bodyPr/>
          <a:lstStyle/>
          <a:p>
            <a:pPr eaLnBrk="1" hangingPunct="1"/>
            <a:r>
              <a:rPr lang="en-US" dirty="0"/>
              <a:t>BE A BUCKET FILLER</a:t>
            </a:r>
          </a:p>
        </p:txBody>
      </p:sp>
      <p:sp>
        <p:nvSpPr>
          <p:cNvPr id="139269" name="Rectangle 3"/>
          <p:cNvSpPr>
            <a:spLocks noGrp="1" noChangeArrowheads="1"/>
          </p:cNvSpPr>
          <p:nvPr>
            <p:ph type="body" idx="1"/>
          </p:nvPr>
        </p:nvSpPr>
        <p:spPr/>
        <p:txBody>
          <a:bodyPr/>
          <a:lstStyle/>
          <a:p>
            <a:pPr marL="0" indent="0" eaLnBrk="1" hangingPunct="1"/>
            <a:r>
              <a:rPr lang="en-US" dirty="0"/>
              <a:t>Role Play is proven to be one of the best ways to teach all the skills we are trying to teach in Project Cornerstone. </a:t>
            </a:r>
          </a:p>
          <a:p>
            <a:pPr marL="0" indent="0" eaLnBrk="1" hangingPunct="1"/>
            <a:r>
              <a:rPr lang="en-US" dirty="0"/>
              <a:t>“Let’s try that again” allows them to physically say the words and do the actions that we want them to. </a:t>
            </a:r>
          </a:p>
          <a:p>
            <a:pPr lvl="1" eaLnBrk="1" hangingPunct="1"/>
            <a:r>
              <a:rPr lang="en-US" dirty="0"/>
              <a:t>Simple words and keeping it short for Transitional Kindergarten students is key</a:t>
            </a:r>
          </a:p>
          <a:p>
            <a:pPr lvl="2" eaLnBrk="1" hangingPunct="1"/>
            <a:r>
              <a:rPr lang="en-US" dirty="0"/>
              <a:t>Add smiling at each other and let them feel how they feel good when they smile and that the other person feels good too</a:t>
            </a:r>
          </a:p>
          <a:p>
            <a:pPr lvl="2" eaLnBrk="1" hangingPunct="1"/>
            <a:endParaRPr lang="en-US" dirty="0"/>
          </a:p>
          <a:p>
            <a:pPr lvl="2" eaLnBrk="1" hangingPunct="1"/>
            <a:r>
              <a:rPr lang="en-US" dirty="0"/>
              <a:t>Kindergarten- turn to a partner, smile and say, “I hope we can play together at recess!”</a:t>
            </a:r>
          </a:p>
        </p:txBody>
      </p:sp>
    </p:spTree>
  </p:cSld>
  <p:clrMapOvr>
    <a:masterClrMapping/>
  </p:clrMapOvr>
  <mc:AlternateContent xmlns:mc="http://schemas.openxmlformats.org/markup-compatibility/2006" xmlns:p14="http://schemas.microsoft.com/office/powerpoint/2010/main">
    <mc:Choice Requires="p14">
      <p:transition spd="slow" p14:dur="2000" advTm="7144"/>
    </mc:Choice>
    <mc:Fallback xmlns="">
      <p:transition spd="slow" advTm="714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AAD0-F938-F62A-BA0E-BF0394720296}"/>
              </a:ext>
            </a:extLst>
          </p:cNvPr>
          <p:cNvSpPr>
            <a:spLocks noGrp="1"/>
          </p:cNvSpPr>
          <p:nvPr>
            <p:ph type="title"/>
          </p:nvPr>
        </p:nvSpPr>
        <p:spPr/>
        <p:txBody>
          <a:bodyPr/>
          <a:lstStyle/>
          <a:p>
            <a:r>
              <a:rPr lang="en-US" dirty="0"/>
              <a:t>BE A BUCKET FILLER EXAMPLE </a:t>
            </a:r>
          </a:p>
        </p:txBody>
      </p:sp>
      <p:sp>
        <p:nvSpPr>
          <p:cNvPr id="3" name="Slide Number Placeholder 2">
            <a:extLst>
              <a:ext uri="{FF2B5EF4-FFF2-40B4-BE49-F238E27FC236}">
                <a16:creationId xmlns:a16="http://schemas.microsoft.com/office/drawing/2014/main" id="{30ABAA92-5535-41D2-9188-5FCBD9243EEA}"/>
              </a:ext>
            </a:extLst>
          </p:cNvPr>
          <p:cNvSpPr>
            <a:spLocks noGrp="1"/>
          </p:cNvSpPr>
          <p:nvPr>
            <p:ph type="sldNum" sz="quarter" idx="10"/>
          </p:nvPr>
        </p:nvSpPr>
        <p:spPr/>
        <p:txBody>
          <a:bodyPr/>
          <a:lstStyle/>
          <a:p>
            <a:pPr>
              <a:defRPr/>
            </a:pPr>
            <a:fld id="{372A4845-1A39-4E90-91F9-C2FB7F3B909F}" type="slidenum">
              <a:rPr lang="en-US" smtClean="0"/>
              <a:pPr>
                <a:defRPr/>
              </a:pPr>
              <a:t>18</a:t>
            </a:fld>
            <a:endParaRPr lang="en-US"/>
          </a:p>
        </p:txBody>
      </p:sp>
      <p:sp>
        <p:nvSpPr>
          <p:cNvPr id="4" name="Footer Placeholder 3">
            <a:extLst>
              <a:ext uri="{FF2B5EF4-FFF2-40B4-BE49-F238E27FC236}">
                <a16:creationId xmlns:a16="http://schemas.microsoft.com/office/drawing/2014/main" id="{AC159D49-9FC6-A0DB-091B-00257924682E}"/>
              </a:ext>
            </a:extLst>
          </p:cNvPr>
          <p:cNvSpPr>
            <a:spLocks noGrp="1"/>
          </p:cNvSpPr>
          <p:nvPr>
            <p:ph type="ftr" sz="quarter" idx="11"/>
          </p:nvPr>
        </p:nvSpPr>
        <p:spPr/>
        <p:txBody>
          <a:bodyPr/>
          <a:lstStyle/>
          <a:p>
            <a:pPr>
              <a:defRPr/>
            </a:pPr>
            <a:r>
              <a:rPr lang="en-US"/>
              <a:t>| PRESENTATION TITLE HERE | </a:t>
            </a:r>
            <a:r>
              <a:rPr lang="en-US">
                <a:solidFill>
                  <a:schemeClr val="bg2"/>
                </a:solidFill>
              </a:rPr>
              <a:t>©2010 YMCA of the USA</a:t>
            </a:r>
          </a:p>
        </p:txBody>
      </p:sp>
      <p:pic>
        <p:nvPicPr>
          <p:cNvPr id="7" name="Video 6">
            <a:hlinkClick r:id="" action="ppaction://media"/>
            <a:extLst>
              <a:ext uri="{FF2B5EF4-FFF2-40B4-BE49-F238E27FC236}">
                <a16:creationId xmlns:a16="http://schemas.microsoft.com/office/drawing/2014/main" id="{13C499C7-D381-0061-AC2A-C4B1D4B4A6CA}"/>
              </a:ext>
            </a:extLst>
          </p:cNvPr>
          <p:cNvPicPr>
            <a:picLocks noChangeAspect="1"/>
          </p:cNvPicPr>
          <p:nvPr>
            <a:videoFile r:link="rId1"/>
            <p:extLst>
              <p:ext uri="{DAA4B4D4-6D71-4841-9C94-3DE7FCFB9230}">
                <p14:media xmlns:p14="http://schemas.microsoft.com/office/powerpoint/2010/main" r:embed="rId2">
                  <p14:trim end="784"/>
                </p14:media>
              </p:ext>
              <p:ext uri="{42D2F446-02D8-4167-A562-619A0277C38B}">
                <p15:isNarration xmlns:p15="http://schemas.microsoft.com/office/powerpoint/2012/main" val="1"/>
              </p:ext>
            </p:extLst>
          </p:nvPr>
        </p:nvPicPr>
        <p:blipFill rotWithShape="1">
          <a:blip r:embed="rId5"/>
          <a:srcRect l="34972" t="13528" r="18995" b="7643"/>
          <a:stretch/>
        </p:blipFill>
        <p:spPr>
          <a:xfrm>
            <a:off x="2266884" y="1173163"/>
            <a:ext cx="4926079" cy="4745037"/>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4061951312"/>
      </p:ext>
    </p:extLst>
  </p:cSld>
  <p:clrMapOvr>
    <a:masterClrMapping/>
  </p:clrMapOvr>
  <mc:AlternateContent xmlns:mc="http://schemas.openxmlformats.org/markup-compatibility/2006" xmlns:p14="http://schemas.microsoft.com/office/powerpoint/2010/main">
    <mc:Choice Requires="p14">
      <p:transition spd="slow" p14:dur="2000" advTm="62468"/>
    </mc:Choice>
    <mc:Fallback xmlns="">
      <p:transition spd="slow" advTm="6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3"/>
          <p:cNvSpPr>
            <a:spLocks noGrp="1"/>
          </p:cNvSpPr>
          <p:nvPr>
            <p:ph type="sldNum" sz="quarter" idx="10"/>
          </p:nvPr>
        </p:nvSpPr>
        <p:spPr>
          <a:noFill/>
        </p:spPr>
        <p:txBody>
          <a:bodyPr/>
          <a:lstStyle/>
          <a:p>
            <a:fld id="{BB0AEA17-F737-48D0-BA54-7E13A66D16D4}" type="slidenum">
              <a:rPr lang="en-US">
                <a:latin typeface="Verdana" pitchFamily="80" charset="0"/>
                <a:ea typeface="ＭＳ Ｐゴシック" pitchFamily="80" charset="-128"/>
                <a:cs typeface="ＭＳ Ｐゴシック" pitchFamily="80" charset="-128"/>
              </a:rPr>
              <a:pPr/>
              <a:t>19</a:t>
            </a:fld>
            <a:endParaRPr lang="en-US">
              <a:latin typeface="Verdana" pitchFamily="80" charset="0"/>
              <a:ea typeface="ＭＳ Ｐゴシック" pitchFamily="80" charset="-128"/>
              <a:cs typeface="ＭＳ Ｐゴシック" pitchFamily="80" charset="-128"/>
            </a:endParaRPr>
          </a:p>
        </p:txBody>
      </p:sp>
      <p:sp>
        <p:nvSpPr>
          <p:cNvPr id="139267"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9268" name="Rectangle 2"/>
          <p:cNvSpPr>
            <a:spLocks noGrp="1" noChangeArrowheads="1"/>
          </p:cNvSpPr>
          <p:nvPr>
            <p:ph type="title"/>
          </p:nvPr>
        </p:nvSpPr>
        <p:spPr/>
        <p:txBody>
          <a:bodyPr/>
          <a:lstStyle/>
          <a:p>
            <a:pPr eaLnBrk="1" hangingPunct="1"/>
            <a:r>
              <a:rPr lang="en-US" dirty="0"/>
              <a:t>OBJECT LESSON</a:t>
            </a:r>
          </a:p>
        </p:txBody>
      </p:sp>
      <p:sp>
        <p:nvSpPr>
          <p:cNvPr id="139269" name="Rectangle 3"/>
          <p:cNvSpPr>
            <a:spLocks noGrp="1" noChangeArrowheads="1"/>
          </p:cNvSpPr>
          <p:nvPr>
            <p:ph type="body" idx="1"/>
          </p:nvPr>
        </p:nvSpPr>
        <p:spPr/>
        <p:txBody>
          <a:bodyPr/>
          <a:lstStyle/>
          <a:p>
            <a:pPr marL="0" indent="0" eaLnBrk="1" hangingPunct="1"/>
            <a:endParaRPr lang="en-US" dirty="0"/>
          </a:p>
        </p:txBody>
      </p:sp>
      <p:sp>
        <p:nvSpPr>
          <p:cNvPr id="139270" name="AutoShape 4"/>
          <p:cNvSpPr>
            <a:spLocks noChangeArrowheads="1"/>
          </p:cNvSpPr>
          <p:nvPr/>
        </p:nvSpPr>
        <p:spPr bwMode="auto">
          <a:xfrm>
            <a:off x="5000625" y="4945063"/>
            <a:ext cx="3703638" cy="544512"/>
          </a:xfrm>
          <a:prstGeom prst="roundRect">
            <a:avLst>
              <a:gd name="adj" fmla="val 16667"/>
            </a:avLst>
          </a:prstGeom>
          <a:solidFill>
            <a:srgbClr val="C6168D"/>
          </a:solidFill>
          <a:ln w="9525">
            <a:noFill/>
            <a:round/>
            <a:headEnd/>
            <a:tailEnd/>
          </a:ln>
        </p:spPr>
        <p:txBody>
          <a:bodyPr>
            <a:prstTxWarp prst="textNoShape">
              <a:avLst/>
            </a:prstTxWarp>
          </a:bodyPr>
          <a:lstStyle/>
          <a:p>
            <a:pPr eaLnBrk="1" hangingPunct="1">
              <a:spcBef>
                <a:spcPct val="50000"/>
              </a:spcBef>
            </a:pPr>
            <a:r>
              <a:rPr lang="en-US" sz="1200">
                <a:solidFill>
                  <a:schemeClr val="bg1"/>
                </a:solidFill>
              </a:rPr>
              <a:t>Insert silhouetted, background, or full-bleed image in this slide, then delete this text box</a:t>
            </a:r>
            <a:endParaRPr lang="en-US"/>
          </a:p>
        </p:txBody>
      </p:sp>
      <p:pic>
        <p:nvPicPr>
          <p:cNvPr id="3" name="Picture 2" descr="A close up of leaves and flowers&#10;&#10;Description automatically generated">
            <a:extLst>
              <a:ext uri="{FF2B5EF4-FFF2-40B4-BE49-F238E27FC236}">
                <a16:creationId xmlns:a16="http://schemas.microsoft.com/office/drawing/2014/main" id="{942D3323-1A9A-C7EE-B243-4A603E7691A3}"/>
              </a:ext>
            </a:extLst>
          </p:cNvPr>
          <p:cNvPicPr>
            <a:picLocks noChangeAspect="1"/>
          </p:cNvPicPr>
          <p:nvPr/>
        </p:nvPicPr>
        <p:blipFill rotWithShape="1">
          <a:blip r:embed="rId3"/>
          <a:srcRect l="10238" r="9178" b="7315"/>
          <a:stretch/>
        </p:blipFill>
        <p:spPr>
          <a:xfrm>
            <a:off x="4873081" y="223022"/>
            <a:ext cx="4147100" cy="6356350"/>
          </a:xfrm>
          <a:prstGeom prst="rect">
            <a:avLst/>
          </a:prstGeom>
        </p:spPr>
      </p:pic>
      <p:pic>
        <p:nvPicPr>
          <p:cNvPr id="5" name="Picture 4" descr="A person holding plants in their hands&#10;&#10;Description automatically generated">
            <a:extLst>
              <a:ext uri="{FF2B5EF4-FFF2-40B4-BE49-F238E27FC236}">
                <a16:creationId xmlns:a16="http://schemas.microsoft.com/office/drawing/2014/main" id="{864E760E-D5BB-105F-D0B3-78830CF98DBA}"/>
              </a:ext>
            </a:extLst>
          </p:cNvPr>
          <p:cNvPicPr>
            <a:picLocks noChangeAspect="1"/>
          </p:cNvPicPr>
          <p:nvPr/>
        </p:nvPicPr>
        <p:blipFill rotWithShape="1">
          <a:blip r:embed="rId4"/>
          <a:srcRect t="6413" b="23291"/>
          <a:stretch/>
        </p:blipFill>
        <p:spPr>
          <a:xfrm>
            <a:off x="167924" y="1278754"/>
            <a:ext cx="5146334" cy="4820963"/>
          </a:xfrm>
          <a:prstGeom prst="rect">
            <a:avLst/>
          </a:prstGeom>
        </p:spPr>
      </p:pic>
    </p:spTree>
    <p:extLst>
      <p:ext uri="{BB962C8B-B14F-4D97-AF65-F5344CB8AC3E}">
        <p14:creationId xmlns:p14="http://schemas.microsoft.com/office/powerpoint/2010/main" val="310413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0"/>
          </p:nvPr>
        </p:nvSpPr>
        <p:spPr>
          <a:noFill/>
        </p:spPr>
        <p:txBody>
          <a:bodyPr/>
          <a:lstStyle/>
          <a:p>
            <a:fld id="{B1E7E779-F37D-4FA2-B820-34C268C329D3}" type="slidenum">
              <a:rPr lang="en-US">
                <a:latin typeface="Verdana" pitchFamily="80" charset="0"/>
                <a:ea typeface="ＭＳ Ｐゴシック" pitchFamily="80" charset="-128"/>
                <a:cs typeface="ＭＳ Ｐゴシック" pitchFamily="80" charset="-128"/>
              </a:rPr>
              <a:pPr/>
              <a:t>2</a:t>
            </a:fld>
            <a:endParaRPr lang="en-US">
              <a:latin typeface="Verdana" pitchFamily="80" charset="0"/>
              <a:ea typeface="ＭＳ Ｐゴシック" pitchFamily="80" charset="-128"/>
              <a:cs typeface="ＭＳ Ｐゴシック" pitchFamily="80" charset="-128"/>
            </a:endParaRPr>
          </a:p>
        </p:txBody>
      </p:sp>
      <p:sp>
        <p:nvSpPr>
          <p:cNvPr id="130051"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0052" name="Rectangle 6"/>
          <p:cNvSpPr>
            <a:spLocks noGrp="1" noChangeArrowheads="1"/>
          </p:cNvSpPr>
          <p:nvPr>
            <p:ph type="title"/>
          </p:nvPr>
        </p:nvSpPr>
        <p:spPr/>
        <p:txBody>
          <a:bodyPr/>
          <a:lstStyle/>
          <a:p>
            <a:pPr eaLnBrk="1" hangingPunct="1"/>
            <a:r>
              <a:rPr lang="en-US" dirty="0"/>
              <a:t>WELCOME AND GETTING TO KNOW YOU</a:t>
            </a:r>
          </a:p>
        </p:txBody>
      </p:sp>
      <p:sp>
        <p:nvSpPr>
          <p:cNvPr id="130053" name="Rectangle 7"/>
          <p:cNvSpPr>
            <a:spLocks noGrp="1" noChangeArrowheads="1"/>
          </p:cNvSpPr>
          <p:nvPr>
            <p:ph type="body" idx="1"/>
          </p:nvPr>
        </p:nvSpPr>
        <p:spPr/>
        <p:txBody>
          <a:bodyPr/>
          <a:lstStyle/>
          <a:p>
            <a:pPr eaLnBrk="1" hangingPunct="1">
              <a:lnSpc>
                <a:spcPct val="150000"/>
              </a:lnSpc>
            </a:pPr>
            <a:r>
              <a:rPr lang="en-US" sz="3200" dirty="0"/>
              <a:t>Share your name, District, how many years reading for PC, and favorite season of the year</a:t>
            </a:r>
          </a:p>
          <a:p>
            <a:pPr eaLnBrk="1" hangingPunct="1">
              <a:lnSpc>
                <a:spcPct val="150000"/>
              </a:lnSpc>
            </a:pPr>
            <a:endParaRPr lang="en-US" sz="3200" dirty="0"/>
          </a:p>
          <a:p>
            <a:pPr eaLnBrk="1" hangingPunct="1"/>
            <a:r>
              <a:rPr lang="en-US" sz="3200" dirty="0"/>
              <a:t>- Verbally or over chat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46434" name="Rectangle 4"/>
          <p:cNvSpPr>
            <a:spLocks noGrp="1" noChangeArrowheads="1"/>
          </p:cNvSpPr>
          <p:nvPr>
            <p:ph type="ctrTitle"/>
          </p:nvPr>
        </p:nvSpPr>
        <p:spPr>
          <a:xfrm>
            <a:off x="295275" y="369888"/>
            <a:ext cx="8720138" cy="1638300"/>
          </a:xfrm>
        </p:spPr>
        <p:txBody>
          <a:bodyPr/>
          <a:lstStyle/>
          <a:p>
            <a:pPr eaLnBrk="1" hangingPunct="1"/>
            <a:r>
              <a:rPr lang="en-US" sz="5400" dirty="0"/>
              <a:t>CLOSING</a:t>
            </a:r>
          </a:p>
        </p:txBody>
      </p:sp>
      <p:sp>
        <p:nvSpPr>
          <p:cNvPr id="146435" name="Rectangle 5"/>
          <p:cNvSpPr>
            <a:spLocks noGrp="1" noChangeArrowheads="1"/>
          </p:cNvSpPr>
          <p:nvPr>
            <p:ph type="subTitle" idx="1"/>
          </p:nvPr>
        </p:nvSpPr>
        <p:spPr/>
        <p:txBody>
          <a:bodyPr/>
          <a:lstStyle/>
          <a:p>
            <a:pPr eaLnBrk="1" hangingPunct="1"/>
            <a:r>
              <a:rPr lang="en-US" dirty="0">
                <a:latin typeface="Verdana" pitchFamily="80" charset="0"/>
                <a:ea typeface="ＭＳ Ｐゴシック" pitchFamily="80" charset="-128"/>
                <a:cs typeface="ＭＳ Ｐゴシック" pitchFamily="80" charset="-128"/>
              </a:rPr>
              <a:t>| ITLE | </a:t>
            </a:r>
            <a:r>
              <a:rPr lang="en-US" dirty="0">
                <a:solidFill>
                  <a:schemeClr val="bg2"/>
                </a:solidFill>
                <a:latin typeface="Verdana" pitchFamily="80" charset="0"/>
                <a:ea typeface="ＭＳ Ｐゴシック" pitchFamily="80" charset="-128"/>
                <a:cs typeface="ＭＳ Ｐゴシック" pitchFamily="80" charset="-128"/>
              </a:rPr>
              <a:t>©2024 PROJECT CORNERSTONE</a:t>
            </a:r>
          </a:p>
          <a:p>
            <a:pPr eaLnBrk="1" hangingPunct="1"/>
            <a:endParaRPr lang="en-US" dirty="0"/>
          </a:p>
        </p:txBody>
      </p:sp>
      <p:pic>
        <p:nvPicPr>
          <p:cNvPr id="3" name="Picture 2" descr="A white background with text and a bucket and a star&#10;&#10;Description automatically generated">
            <a:extLst>
              <a:ext uri="{FF2B5EF4-FFF2-40B4-BE49-F238E27FC236}">
                <a16:creationId xmlns:a16="http://schemas.microsoft.com/office/drawing/2014/main" id="{C998E895-4FB1-F08B-54DA-9F4E20403B99}"/>
              </a:ext>
            </a:extLst>
          </p:cNvPr>
          <p:cNvPicPr>
            <a:picLocks noChangeAspect="1"/>
          </p:cNvPicPr>
          <p:nvPr/>
        </p:nvPicPr>
        <p:blipFill>
          <a:blip r:embed="rId3"/>
          <a:stretch>
            <a:fillRect/>
          </a:stretch>
        </p:blipFill>
        <p:spPr>
          <a:xfrm>
            <a:off x="4137101" y="564832"/>
            <a:ext cx="4878311" cy="6273434"/>
          </a:xfrm>
          <a:prstGeom prst="rect">
            <a:avLst/>
          </a:prstGeom>
        </p:spPr>
      </p:pic>
      <p:sp>
        <p:nvSpPr>
          <p:cNvPr id="4" name="TextBox 3">
            <a:extLst>
              <a:ext uri="{FF2B5EF4-FFF2-40B4-BE49-F238E27FC236}">
                <a16:creationId xmlns:a16="http://schemas.microsoft.com/office/drawing/2014/main" id="{A2628CE8-3919-1A4C-08B3-B0C7FA294A9A}"/>
              </a:ext>
            </a:extLst>
          </p:cNvPr>
          <p:cNvSpPr txBox="1"/>
          <p:nvPr/>
        </p:nvSpPr>
        <p:spPr>
          <a:xfrm>
            <a:off x="482174" y="1546523"/>
            <a:ext cx="3468029" cy="1569660"/>
          </a:xfrm>
          <a:prstGeom prst="rect">
            <a:avLst/>
          </a:prstGeom>
          <a:noFill/>
        </p:spPr>
        <p:txBody>
          <a:bodyPr wrap="square" rtlCol="0">
            <a:spAutoFit/>
          </a:bodyPr>
          <a:lstStyle/>
          <a:p>
            <a:r>
              <a:rPr lang="en-US" dirty="0">
                <a:solidFill>
                  <a:schemeClr val="bg1"/>
                </a:solidFill>
              </a:rPr>
              <a:t>Add movement</a:t>
            </a:r>
          </a:p>
          <a:p>
            <a:endParaRPr lang="en-US" dirty="0">
              <a:solidFill>
                <a:schemeClr val="bg1"/>
              </a:solidFill>
            </a:endParaRPr>
          </a:p>
          <a:p>
            <a:r>
              <a:rPr lang="en-US" dirty="0">
                <a:solidFill>
                  <a:schemeClr val="bg1"/>
                </a:solidFill>
              </a:rPr>
              <a:t>Should feel like a fun together activity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2098" name="Slide Number Placeholder 3"/>
          <p:cNvSpPr>
            <a:spLocks noGrp="1"/>
          </p:cNvSpPr>
          <p:nvPr>
            <p:ph type="sldNum" sz="quarter" idx="10"/>
          </p:nvPr>
        </p:nvSpPr>
        <p:spPr>
          <a:noFill/>
        </p:spPr>
        <p:txBody>
          <a:bodyPr/>
          <a:lstStyle/>
          <a:p>
            <a:fld id="{314FE496-4189-49D3-ADDB-7EB8455A2720}" type="slidenum">
              <a:rPr lang="en-US">
                <a:latin typeface="Verdana" pitchFamily="80" charset="0"/>
                <a:ea typeface="ＭＳ Ｐゴシック" pitchFamily="80" charset="-128"/>
                <a:cs typeface="ＭＳ Ｐゴシック" pitchFamily="80" charset="-128"/>
              </a:rPr>
              <a:pPr/>
              <a:t>21</a:t>
            </a:fld>
            <a:endParaRPr lang="en-US">
              <a:latin typeface="Verdana" pitchFamily="80" charset="0"/>
              <a:ea typeface="ＭＳ Ｐゴシック" pitchFamily="80" charset="-128"/>
              <a:cs typeface="ＭＳ Ｐゴシック" pitchFamily="80" charset="-128"/>
            </a:endParaRPr>
          </a:p>
        </p:txBody>
      </p:sp>
      <p:sp>
        <p:nvSpPr>
          <p:cNvPr id="132099"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2100" name="Rectangle 4"/>
          <p:cNvSpPr>
            <a:spLocks noGrp="1" noChangeArrowheads="1"/>
          </p:cNvSpPr>
          <p:nvPr>
            <p:ph type="title"/>
          </p:nvPr>
        </p:nvSpPr>
        <p:spPr/>
        <p:txBody>
          <a:bodyPr/>
          <a:lstStyle/>
          <a:p>
            <a:pPr eaLnBrk="1" hangingPunct="1"/>
            <a:r>
              <a:rPr lang="en-US" dirty="0"/>
              <a:t>SCHOOLWIDE EXTENSION</a:t>
            </a:r>
          </a:p>
        </p:txBody>
      </p:sp>
      <p:sp>
        <p:nvSpPr>
          <p:cNvPr id="132101" name="Rectangle 5"/>
          <p:cNvSpPr>
            <a:spLocks noGrp="1" noChangeArrowheads="1"/>
          </p:cNvSpPr>
          <p:nvPr>
            <p:ph type="body" idx="1"/>
          </p:nvPr>
        </p:nvSpPr>
        <p:spPr/>
        <p:txBody>
          <a:bodyPr/>
          <a:lstStyle/>
          <a:p>
            <a:pPr eaLnBrk="1" hangingPunct="1">
              <a:lnSpc>
                <a:spcPct val="150000"/>
              </a:lnSpc>
            </a:pPr>
            <a:r>
              <a:rPr lang="en-US" dirty="0"/>
              <a:t>Talk with your Lead about how you can implement something schoolwide, or you could keep it to Transitional Kindergarten/Kindergarten as they are often on the same playground. </a:t>
            </a:r>
          </a:p>
          <a:p>
            <a:pPr eaLnBrk="1" hangingPunct="1"/>
            <a:endParaRPr lang="en-US" dirty="0"/>
          </a:p>
        </p:txBody>
      </p:sp>
    </p:spTree>
    <p:extLst>
      <p:ext uri="{BB962C8B-B14F-4D97-AF65-F5344CB8AC3E}">
        <p14:creationId xmlns:p14="http://schemas.microsoft.com/office/powerpoint/2010/main" val="50479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CD3466-9D19-8363-38B3-9CF07CBF90B5}"/>
              </a:ext>
            </a:extLst>
          </p:cNvPr>
          <p:cNvSpPr>
            <a:spLocks noGrp="1"/>
          </p:cNvSpPr>
          <p:nvPr>
            <p:ph type="body" idx="1"/>
          </p:nvPr>
        </p:nvSpPr>
        <p:spPr>
          <a:xfrm>
            <a:off x="350838" y="411956"/>
            <a:ext cx="4040188" cy="639762"/>
          </a:xfrm>
        </p:spPr>
        <p:txBody>
          <a:bodyPr/>
          <a:lstStyle/>
          <a:p>
            <a:r>
              <a:rPr lang="en-US" dirty="0"/>
              <a:t>How to Fill a Bucket</a:t>
            </a:r>
          </a:p>
        </p:txBody>
      </p:sp>
      <p:sp>
        <p:nvSpPr>
          <p:cNvPr id="6" name="Content Placeholder 5">
            <a:extLst>
              <a:ext uri="{FF2B5EF4-FFF2-40B4-BE49-F238E27FC236}">
                <a16:creationId xmlns:a16="http://schemas.microsoft.com/office/drawing/2014/main" id="{877019E5-8111-51AB-ED51-E5A0444DDDC1}"/>
              </a:ext>
            </a:extLst>
          </p:cNvPr>
          <p:cNvSpPr>
            <a:spLocks noGrp="1"/>
          </p:cNvSpPr>
          <p:nvPr>
            <p:ph sz="half" idx="2"/>
          </p:nvPr>
        </p:nvSpPr>
        <p:spPr>
          <a:xfrm>
            <a:off x="457200" y="1346200"/>
            <a:ext cx="3263900" cy="4779963"/>
          </a:xfrm>
        </p:spPr>
        <p:txBody>
          <a:bodyPr/>
          <a:lstStyle/>
          <a:p>
            <a:pPr indent="0"/>
            <a:r>
              <a:rPr lang="en-US" dirty="0"/>
              <a:t>More of a home extension with the students bringing their bucket ideas home and having the opportunity to share with family</a:t>
            </a:r>
          </a:p>
        </p:txBody>
      </p:sp>
      <p:sp>
        <p:nvSpPr>
          <p:cNvPr id="7" name="Text Placeholder 6">
            <a:extLst>
              <a:ext uri="{FF2B5EF4-FFF2-40B4-BE49-F238E27FC236}">
                <a16:creationId xmlns:a16="http://schemas.microsoft.com/office/drawing/2014/main" id="{1E0DE2B0-7663-2CB5-44EE-5ACD5A52682F}"/>
              </a:ext>
            </a:extLst>
          </p:cNvPr>
          <p:cNvSpPr>
            <a:spLocks noGrp="1"/>
          </p:cNvSpPr>
          <p:nvPr>
            <p:ph type="body" sz="quarter" idx="3"/>
          </p:nvPr>
        </p:nvSpPr>
        <p:spPr>
          <a:xfrm>
            <a:off x="4645025" y="354013"/>
            <a:ext cx="4041775" cy="639762"/>
          </a:xfrm>
        </p:spPr>
        <p:txBody>
          <a:bodyPr/>
          <a:lstStyle/>
          <a:p>
            <a:r>
              <a:rPr lang="en-US" dirty="0"/>
              <a:t>Bucket Filler Buckets</a:t>
            </a:r>
          </a:p>
        </p:txBody>
      </p:sp>
      <p:sp>
        <p:nvSpPr>
          <p:cNvPr id="8" name="Content Placeholder 7">
            <a:extLst>
              <a:ext uri="{FF2B5EF4-FFF2-40B4-BE49-F238E27FC236}">
                <a16:creationId xmlns:a16="http://schemas.microsoft.com/office/drawing/2014/main" id="{FAE5F377-1029-7FE8-E0F3-6FB67BBBF1FD}"/>
              </a:ext>
            </a:extLst>
          </p:cNvPr>
          <p:cNvSpPr>
            <a:spLocks noGrp="1"/>
          </p:cNvSpPr>
          <p:nvPr>
            <p:ph sz="quarter" idx="4"/>
          </p:nvPr>
        </p:nvSpPr>
        <p:spPr>
          <a:xfrm>
            <a:off x="4645025" y="1346200"/>
            <a:ext cx="3660775" cy="4779963"/>
          </a:xfrm>
        </p:spPr>
        <p:txBody>
          <a:bodyPr/>
          <a:lstStyle/>
          <a:p>
            <a:pPr indent="0"/>
            <a:r>
              <a:rPr lang="en-US" dirty="0"/>
              <a:t>For extension throughout the month. This encourages students to continue to use the language of bucket filler. This also focuses on the positive parts of our buckets</a:t>
            </a:r>
          </a:p>
        </p:txBody>
      </p:sp>
      <p:sp>
        <p:nvSpPr>
          <p:cNvPr id="136194" name="Slide Number Placeholder 3"/>
          <p:cNvSpPr>
            <a:spLocks noGrp="1"/>
          </p:cNvSpPr>
          <p:nvPr>
            <p:ph type="sldNum" sz="quarter" idx="10"/>
          </p:nvPr>
        </p:nvSpPr>
        <p:spPr>
          <a:noFill/>
        </p:spPr>
        <p:txBody>
          <a:bodyPr/>
          <a:lstStyle/>
          <a:p>
            <a:fld id="{C6D64FAA-6EAB-4338-9B7D-40AEBAA82F24}" type="slidenum">
              <a:rPr lang="en-US">
                <a:latin typeface="Verdana" pitchFamily="80" charset="0"/>
                <a:ea typeface="ＭＳ Ｐゴシック" pitchFamily="80" charset="-128"/>
                <a:cs typeface="ＭＳ Ｐゴシック" pitchFamily="80" charset="-128"/>
              </a:rPr>
              <a:pPr/>
              <a:t>22</a:t>
            </a:fld>
            <a:endParaRPr lang="en-US">
              <a:latin typeface="Verdana" pitchFamily="80" charset="0"/>
              <a:ea typeface="ＭＳ Ｐゴシック" pitchFamily="80" charset="-128"/>
              <a:cs typeface="ＭＳ Ｐゴシック" pitchFamily="80" charset="-128"/>
            </a:endParaRPr>
          </a:p>
        </p:txBody>
      </p:sp>
      <p:sp>
        <p:nvSpPr>
          <p:cNvPr id="136195"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Tree>
    <p:extLst>
      <p:ext uri="{BB962C8B-B14F-4D97-AF65-F5344CB8AC3E}">
        <p14:creationId xmlns:p14="http://schemas.microsoft.com/office/powerpoint/2010/main" val="158224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9506" name="Rectangle 4"/>
          <p:cNvSpPr>
            <a:spLocks noGrp="1" noChangeArrowheads="1"/>
          </p:cNvSpPr>
          <p:nvPr>
            <p:ph type="ctrTitle"/>
          </p:nvPr>
        </p:nvSpPr>
        <p:spPr>
          <a:xfrm>
            <a:off x="295275" y="369888"/>
            <a:ext cx="8697913" cy="1638300"/>
          </a:xfrm>
        </p:spPr>
        <p:txBody>
          <a:bodyPr/>
          <a:lstStyle/>
          <a:p>
            <a:pPr eaLnBrk="1" hangingPunct="1">
              <a:lnSpc>
                <a:spcPct val="150000"/>
              </a:lnSpc>
            </a:pPr>
            <a:r>
              <a:rPr lang="en-US" dirty="0"/>
              <a:t>Thank you for being a Bucket Filler and starting off the year right!</a:t>
            </a:r>
          </a:p>
        </p:txBody>
      </p:sp>
      <p:sp>
        <p:nvSpPr>
          <p:cNvPr id="149507" name="Rectangle 5"/>
          <p:cNvSpPr>
            <a:spLocks noGrp="1" noChangeArrowheads="1"/>
          </p:cNvSpPr>
          <p:nvPr>
            <p:ph type="subTitle" idx="1"/>
          </p:nvPr>
        </p:nvSpPr>
        <p:spPr/>
        <p:txBody>
          <a:bodyPr/>
          <a:lstStyle/>
          <a:p>
            <a:pPr eaLnBrk="1" hangingPunct="1"/>
            <a:r>
              <a:rPr lang="en-US" dirty="0">
                <a:latin typeface="Verdana" pitchFamily="80" charset="0"/>
                <a:ea typeface="ＭＳ Ｐゴシック" pitchFamily="80" charset="-128"/>
                <a:cs typeface="ＭＳ Ｐゴシック" pitchFamily="80" charset="-128"/>
              </a:rPr>
              <a:t>| ITLE | </a:t>
            </a:r>
            <a:r>
              <a:rPr lang="en-US" dirty="0">
                <a:solidFill>
                  <a:schemeClr val="bg2"/>
                </a:solidFill>
                <a:latin typeface="Verdana" pitchFamily="80" charset="0"/>
                <a:ea typeface="ＭＳ Ｐゴシック" pitchFamily="80" charset="-128"/>
                <a:cs typeface="ＭＳ Ｐゴシック" pitchFamily="80" charset="-128"/>
              </a:rPr>
              <a:t>©2024 PROJECT CORNERSTONE</a:t>
            </a:r>
          </a:p>
          <a:p>
            <a:pPr eaLnBrk="1" hangingPunct="1"/>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1074" name="Slide Number Placeholder 3"/>
          <p:cNvSpPr>
            <a:spLocks noGrp="1"/>
          </p:cNvSpPr>
          <p:nvPr>
            <p:ph type="sldNum" sz="quarter" idx="10"/>
          </p:nvPr>
        </p:nvSpPr>
        <p:spPr>
          <a:noFill/>
        </p:spPr>
        <p:txBody>
          <a:bodyPr/>
          <a:lstStyle/>
          <a:p>
            <a:fld id="{31C9112E-947F-4DD8-AE37-AED4D1986B18}" type="slidenum">
              <a:rPr lang="en-US">
                <a:latin typeface="Verdana" pitchFamily="80" charset="0"/>
                <a:ea typeface="ＭＳ Ｐゴシック" pitchFamily="80" charset="-128"/>
                <a:cs typeface="ＭＳ Ｐゴシック" pitchFamily="80" charset="-128"/>
              </a:rPr>
              <a:pPr/>
              <a:t>3</a:t>
            </a:fld>
            <a:endParaRPr lang="en-US">
              <a:latin typeface="Verdana" pitchFamily="80" charset="0"/>
              <a:ea typeface="ＭＳ Ｐゴシック" pitchFamily="80" charset="-128"/>
              <a:cs typeface="ＭＳ Ｐゴシック" pitchFamily="80" charset="-128"/>
            </a:endParaRPr>
          </a:p>
        </p:txBody>
      </p:sp>
      <p:sp>
        <p:nvSpPr>
          <p:cNvPr id="131075"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1076" name="Rectangle 6"/>
          <p:cNvSpPr>
            <a:spLocks noGrp="1" noChangeArrowheads="1"/>
          </p:cNvSpPr>
          <p:nvPr>
            <p:ph type="title"/>
          </p:nvPr>
        </p:nvSpPr>
        <p:spPr/>
        <p:txBody>
          <a:bodyPr/>
          <a:lstStyle/>
          <a:p>
            <a:pPr eaLnBrk="1" hangingPunct="1"/>
            <a:r>
              <a:rPr lang="en-US" dirty="0"/>
              <a:t>AGENDA FOR TRAINING</a:t>
            </a:r>
          </a:p>
        </p:txBody>
      </p:sp>
      <p:sp>
        <p:nvSpPr>
          <p:cNvPr id="131077" name="Rectangle 7"/>
          <p:cNvSpPr>
            <a:spLocks noGrp="1" noChangeArrowheads="1"/>
          </p:cNvSpPr>
          <p:nvPr>
            <p:ph type="body" idx="1"/>
          </p:nvPr>
        </p:nvSpPr>
        <p:spPr>
          <a:xfrm>
            <a:off x="349250" y="1034716"/>
            <a:ext cx="8355013" cy="4977147"/>
          </a:xfrm>
        </p:spPr>
        <p:txBody>
          <a:bodyPr/>
          <a:lstStyle/>
          <a:p>
            <a:pPr marL="457200" indent="-457200" eaLnBrk="1" hangingPunct="1">
              <a:buAutoNum type="arabicPeriod"/>
            </a:pPr>
            <a:r>
              <a:rPr lang="en-US" dirty="0"/>
              <a:t>OVERVIEW OF VOLUNTEER RESPONSIBILITIES</a:t>
            </a:r>
          </a:p>
          <a:p>
            <a:pPr marL="857250" lvl="1" indent="-457200" eaLnBrk="1" hangingPunct="1"/>
            <a:r>
              <a:rPr lang="en-US" dirty="0"/>
              <a:t>YOUR FIRST CLASSROOM EXPERIENCE</a:t>
            </a:r>
          </a:p>
          <a:p>
            <a:pPr marL="857250" lvl="1" indent="-457200" eaLnBrk="1" hangingPunct="1"/>
            <a:r>
              <a:rPr lang="en-US" dirty="0"/>
              <a:t>TK/K CLASSROOM MANAGEMENT TIPS</a:t>
            </a:r>
          </a:p>
          <a:p>
            <a:pPr marL="400050" lvl="1" indent="0" eaLnBrk="1" hangingPunct="1">
              <a:buNone/>
            </a:pPr>
            <a:endParaRPr lang="en-US" dirty="0"/>
          </a:p>
          <a:p>
            <a:pPr marL="457200" indent="-457200" eaLnBrk="1" hangingPunct="1">
              <a:buAutoNum type="arabicPeriod"/>
            </a:pPr>
            <a:r>
              <a:rPr lang="en-US" dirty="0"/>
              <a:t>BOOK SUMMARY</a:t>
            </a:r>
          </a:p>
          <a:p>
            <a:pPr marL="857250" lvl="1" indent="-457200" eaLnBrk="1" hangingPunct="1"/>
            <a:r>
              <a:rPr lang="en-US" dirty="0"/>
              <a:t>CONVERSATION STARTER</a:t>
            </a:r>
          </a:p>
          <a:p>
            <a:pPr marL="857250" lvl="1" indent="-457200" eaLnBrk="1" hangingPunct="1"/>
            <a:r>
              <a:rPr lang="en-US" dirty="0"/>
              <a:t>READING THE BOOK</a:t>
            </a:r>
          </a:p>
          <a:p>
            <a:pPr marL="857250" lvl="1" indent="-457200" eaLnBrk="1" hangingPunct="1"/>
            <a:r>
              <a:rPr lang="en-US" dirty="0"/>
              <a:t>DISCUSSION QUESTIONS</a:t>
            </a:r>
          </a:p>
          <a:p>
            <a:pPr marL="857250" lvl="1" indent="-457200" eaLnBrk="1" hangingPunct="1"/>
            <a:r>
              <a:rPr lang="en-US" dirty="0"/>
              <a:t>ACITITY OPTIONS</a:t>
            </a:r>
          </a:p>
          <a:p>
            <a:pPr marL="857250" lvl="1" indent="-457200" eaLnBrk="1" hangingPunct="1"/>
            <a:r>
              <a:rPr lang="en-US" dirty="0"/>
              <a:t>CLOSING</a:t>
            </a:r>
          </a:p>
          <a:p>
            <a:pPr marL="400050" lvl="1" indent="0" eaLnBrk="1" hangingPunct="1">
              <a:buNone/>
            </a:pPr>
            <a:endParaRPr lang="en-US" dirty="0"/>
          </a:p>
          <a:p>
            <a:pPr marL="457200" indent="-457200" eaLnBrk="1" hangingPunct="1">
              <a:buAutoNum type="arabicPeriod"/>
            </a:pPr>
            <a:r>
              <a:rPr lang="en-US" dirty="0"/>
              <a:t>FINAL THOUGHTS AND QUESTIONS</a:t>
            </a:r>
          </a:p>
          <a:p>
            <a:pPr eaLnBrk="1" hangingPunct="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0"/>
          </p:nvPr>
        </p:nvSpPr>
        <p:spPr>
          <a:noFill/>
        </p:spPr>
        <p:txBody>
          <a:bodyPr/>
          <a:lstStyle/>
          <a:p>
            <a:fld id="{5D844BF7-5B8D-41F1-BFD1-F99C052A4623}" type="slidenum">
              <a:rPr lang="en-US">
                <a:latin typeface="Verdana" pitchFamily="80" charset="0"/>
                <a:ea typeface="ＭＳ Ｐゴシック" pitchFamily="80" charset="-128"/>
                <a:cs typeface="ＭＳ Ｐゴシック" pitchFamily="80" charset="-128"/>
              </a:rPr>
              <a:pPr/>
              <a:t>4</a:t>
            </a:fld>
            <a:endParaRPr lang="en-US">
              <a:latin typeface="Verdana" pitchFamily="80" charset="0"/>
              <a:ea typeface="ＭＳ Ｐゴシック" pitchFamily="80" charset="-128"/>
              <a:cs typeface="ＭＳ Ｐゴシック" pitchFamily="80" charset="-128"/>
            </a:endParaRPr>
          </a:p>
        </p:txBody>
      </p:sp>
      <p:sp>
        <p:nvSpPr>
          <p:cNvPr id="135171"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5172" name="Rectangle 4"/>
          <p:cNvSpPr>
            <a:spLocks noGrp="1" noChangeArrowheads="1"/>
          </p:cNvSpPr>
          <p:nvPr>
            <p:ph type="title"/>
          </p:nvPr>
        </p:nvSpPr>
        <p:spPr/>
        <p:txBody>
          <a:bodyPr/>
          <a:lstStyle/>
          <a:p>
            <a:pPr eaLnBrk="1" hangingPunct="1"/>
            <a:r>
              <a:rPr lang="en-US" dirty="0"/>
              <a:t>VOLUNTEER STEPS AND RESPONSIBILITIES</a:t>
            </a:r>
          </a:p>
        </p:txBody>
      </p:sp>
      <p:sp>
        <p:nvSpPr>
          <p:cNvPr id="135173" name="Rectangle 5"/>
          <p:cNvSpPr>
            <a:spLocks noGrp="1" noChangeArrowheads="1"/>
          </p:cNvSpPr>
          <p:nvPr>
            <p:ph type="body" idx="1"/>
          </p:nvPr>
        </p:nvSpPr>
        <p:spPr>
          <a:xfrm>
            <a:off x="354013" y="950495"/>
            <a:ext cx="8350250" cy="5005805"/>
          </a:xfrm>
        </p:spPr>
        <p:txBody>
          <a:bodyPr/>
          <a:lstStyle/>
          <a:p>
            <a:pPr marL="285750" indent="-285750" eaLnBrk="1" hangingPunct="1">
              <a:buFont typeface="Arial" panose="020B0604020202020204" pitchFamily="34" charset="0"/>
              <a:buChar char="•"/>
            </a:pPr>
            <a:r>
              <a:rPr lang="en-US" dirty="0"/>
              <a:t>FILL OUT YOUR PROJECT CORNERSTONE VOLUNTEER FORMS </a:t>
            </a:r>
          </a:p>
          <a:p>
            <a:pPr marL="285750" indent="-285750" eaLnBrk="1" hangingPunct="1">
              <a:buFont typeface="Arial" panose="020B0604020202020204" pitchFamily="34" charset="0"/>
              <a:buChar char="•"/>
            </a:pPr>
            <a:r>
              <a:rPr lang="en-US" dirty="0"/>
              <a:t>FULFILL REQUIREMENTS SET BY YOUR DISTRICT AND SCHOOL</a:t>
            </a:r>
          </a:p>
          <a:p>
            <a:pPr marL="285750" indent="-285750" eaLnBrk="1" hangingPunct="1">
              <a:buFont typeface="Arial" panose="020B0604020202020204" pitchFamily="34" charset="0"/>
              <a:buChar char="•"/>
            </a:pPr>
            <a:r>
              <a:rPr lang="en-US" dirty="0"/>
              <a:t>SIGN UP WITH YOUR SCHOOL’S LEAD AND CONTACT YOUR CLASSROOM TEACHER</a:t>
            </a:r>
          </a:p>
          <a:p>
            <a:pPr marL="285750" indent="-285750" eaLnBrk="1" hangingPunct="1">
              <a:buFont typeface="Arial" panose="020B0604020202020204" pitchFamily="34" charset="0"/>
              <a:buChar char="•"/>
            </a:pPr>
            <a:endParaRPr lang="en-US" dirty="0"/>
          </a:p>
          <a:p>
            <a:pPr marL="285750" indent="-285750" eaLnBrk="1" hangingPunct="1">
              <a:buFont typeface="Arial" panose="020B0604020202020204" pitchFamily="34" charset="0"/>
              <a:buChar char="•"/>
            </a:pPr>
            <a:endParaRPr lang="en-US" dirty="0"/>
          </a:p>
          <a:p>
            <a:pPr marL="285750" indent="-285750" eaLnBrk="1" hangingPunct="1">
              <a:buFont typeface="Arial" panose="020B0604020202020204" pitchFamily="34" charset="0"/>
              <a:buChar char="•"/>
            </a:pPr>
            <a:r>
              <a:rPr lang="en-US" dirty="0"/>
              <a:t>READ THE BOOK OR THE LESSON PLAN AND KEEP UP WITH YOUR LEAD’S TRAININGS OFFERED</a:t>
            </a:r>
          </a:p>
          <a:p>
            <a:pPr marL="285750" indent="-285750" eaLnBrk="1" hangingPunct="1">
              <a:buFont typeface="Arial" panose="020B0604020202020204" pitchFamily="34" charset="0"/>
              <a:buChar char="•"/>
            </a:pPr>
            <a:r>
              <a:rPr lang="en-US" dirty="0"/>
              <a:t>ATTEND OUR ZOOM TRAININGS OR WATCH RECORDINGS</a:t>
            </a:r>
          </a:p>
          <a:p>
            <a:pPr marL="285750" indent="-285750" eaLnBrk="1" hangingPunct="1">
              <a:buFont typeface="Arial" panose="020B0604020202020204" pitchFamily="34" charset="0"/>
              <a:buChar char="•"/>
            </a:pPr>
            <a:r>
              <a:rPr lang="en-US" dirty="0"/>
              <a:t>SEEK HELP FROM YOUR SCHOOL’S LEAD OR ME</a:t>
            </a:r>
          </a:p>
        </p:txBody>
      </p:sp>
    </p:spTree>
    <p:extLst>
      <p:ext uri="{BB962C8B-B14F-4D97-AF65-F5344CB8AC3E}">
        <p14:creationId xmlns:p14="http://schemas.microsoft.com/office/powerpoint/2010/main" val="214817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15E8-40BB-91F5-F131-183B770D6FF8}"/>
              </a:ext>
            </a:extLst>
          </p:cNvPr>
          <p:cNvSpPr>
            <a:spLocks noGrp="1"/>
          </p:cNvSpPr>
          <p:nvPr>
            <p:ph type="title"/>
          </p:nvPr>
        </p:nvSpPr>
        <p:spPr/>
        <p:txBody>
          <a:bodyPr/>
          <a:lstStyle/>
          <a:p>
            <a:r>
              <a:rPr lang="en-US" dirty="0"/>
              <a:t>VOLUNTEER GUIDE</a:t>
            </a:r>
          </a:p>
        </p:txBody>
      </p:sp>
      <p:sp>
        <p:nvSpPr>
          <p:cNvPr id="3" name="Slide Number Placeholder 2">
            <a:extLst>
              <a:ext uri="{FF2B5EF4-FFF2-40B4-BE49-F238E27FC236}">
                <a16:creationId xmlns:a16="http://schemas.microsoft.com/office/drawing/2014/main" id="{3410D0AE-3492-7DF8-D488-331A6FC56F71}"/>
              </a:ext>
            </a:extLst>
          </p:cNvPr>
          <p:cNvSpPr>
            <a:spLocks noGrp="1"/>
          </p:cNvSpPr>
          <p:nvPr>
            <p:ph type="sldNum" sz="quarter" idx="10"/>
          </p:nvPr>
        </p:nvSpPr>
        <p:spPr/>
        <p:txBody>
          <a:bodyPr/>
          <a:lstStyle/>
          <a:p>
            <a:pPr>
              <a:defRPr/>
            </a:pPr>
            <a:fld id="{CFFABDAB-44BB-49D8-A270-D526BD389645}" type="slidenum">
              <a:rPr lang="en-US" smtClean="0"/>
              <a:pPr>
                <a:defRPr/>
              </a:pPr>
              <a:t>5</a:t>
            </a:fld>
            <a:endParaRPr lang="en-US"/>
          </a:p>
        </p:txBody>
      </p:sp>
      <p:sp>
        <p:nvSpPr>
          <p:cNvPr id="4" name="Footer Placeholder 3">
            <a:extLst>
              <a:ext uri="{FF2B5EF4-FFF2-40B4-BE49-F238E27FC236}">
                <a16:creationId xmlns:a16="http://schemas.microsoft.com/office/drawing/2014/main" id="{49ED91F6-B3D1-1B52-320D-3504900786DC}"/>
              </a:ext>
            </a:extLst>
          </p:cNvPr>
          <p:cNvSpPr>
            <a:spLocks noGrp="1"/>
          </p:cNvSpPr>
          <p:nvPr>
            <p:ph type="ftr" sz="quarter" idx="11"/>
          </p:nvPr>
        </p:nvSpPr>
        <p:spPr/>
        <p:txBody>
          <a:bodyPr/>
          <a:lstStyle/>
          <a:p>
            <a:pPr>
              <a:defRPr/>
            </a:pPr>
            <a:r>
              <a:rPr lang="en-US"/>
              <a:t>| PRESENTATION TITLE HERE | </a:t>
            </a:r>
            <a:r>
              <a:rPr lang="en-US">
                <a:solidFill>
                  <a:schemeClr val="bg2"/>
                </a:solidFill>
              </a:rPr>
              <a:t>©2010 YMCA of the USA</a:t>
            </a:r>
          </a:p>
        </p:txBody>
      </p:sp>
      <p:pic>
        <p:nvPicPr>
          <p:cNvPr id="6" name="Picture 5" descr="A paper with black text&#10;&#10;Description automatically generated">
            <a:extLst>
              <a:ext uri="{FF2B5EF4-FFF2-40B4-BE49-F238E27FC236}">
                <a16:creationId xmlns:a16="http://schemas.microsoft.com/office/drawing/2014/main" id="{FEC76A60-43E4-254C-7727-D4230D3137A7}"/>
              </a:ext>
            </a:extLst>
          </p:cNvPr>
          <p:cNvPicPr>
            <a:picLocks noChangeAspect="1"/>
          </p:cNvPicPr>
          <p:nvPr/>
        </p:nvPicPr>
        <p:blipFill>
          <a:blip r:embed="rId3"/>
          <a:stretch>
            <a:fillRect/>
          </a:stretch>
        </p:blipFill>
        <p:spPr>
          <a:xfrm>
            <a:off x="139981" y="1012726"/>
            <a:ext cx="4482537" cy="5715424"/>
          </a:xfrm>
          <a:prstGeom prst="rect">
            <a:avLst/>
          </a:prstGeom>
        </p:spPr>
      </p:pic>
      <p:pic>
        <p:nvPicPr>
          <p:cNvPr id="8" name="Picture 7" descr="A white and blue text on a white background">
            <a:extLst>
              <a:ext uri="{FF2B5EF4-FFF2-40B4-BE49-F238E27FC236}">
                <a16:creationId xmlns:a16="http://schemas.microsoft.com/office/drawing/2014/main" id="{E57893E3-DAEE-1567-943B-A9F109EDEBAF}"/>
              </a:ext>
            </a:extLst>
          </p:cNvPr>
          <p:cNvPicPr>
            <a:picLocks noChangeAspect="1"/>
          </p:cNvPicPr>
          <p:nvPr/>
        </p:nvPicPr>
        <p:blipFill>
          <a:blip r:embed="rId4"/>
          <a:stretch>
            <a:fillRect/>
          </a:stretch>
        </p:blipFill>
        <p:spPr>
          <a:xfrm>
            <a:off x="4429380" y="1061884"/>
            <a:ext cx="4641546" cy="5343832"/>
          </a:xfrm>
          <a:prstGeom prst="rect">
            <a:avLst/>
          </a:prstGeom>
        </p:spPr>
      </p:pic>
    </p:spTree>
    <p:extLst>
      <p:ext uri="{BB962C8B-B14F-4D97-AF65-F5344CB8AC3E}">
        <p14:creationId xmlns:p14="http://schemas.microsoft.com/office/powerpoint/2010/main" val="363004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0"/>
          </p:nvPr>
        </p:nvSpPr>
        <p:spPr>
          <a:noFill/>
        </p:spPr>
        <p:txBody>
          <a:bodyPr/>
          <a:lstStyle/>
          <a:p>
            <a:fld id="{5D844BF7-5B8D-41F1-BFD1-F99C052A4623}" type="slidenum">
              <a:rPr lang="en-US">
                <a:latin typeface="Verdana" pitchFamily="80" charset="0"/>
                <a:ea typeface="ＭＳ Ｐゴシック" pitchFamily="80" charset="-128"/>
                <a:cs typeface="ＭＳ Ｐゴシック" pitchFamily="80" charset="-128"/>
              </a:rPr>
              <a:pPr/>
              <a:t>6</a:t>
            </a:fld>
            <a:endParaRPr lang="en-US">
              <a:latin typeface="Verdana" pitchFamily="80" charset="0"/>
              <a:ea typeface="ＭＳ Ｐゴシック" pitchFamily="80" charset="-128"/>
              <a:cs typeface="ＭＳ Ｐゴシック" pitchFamily="80" charset="-128"/>
            </a:endParaRPr>
          </a:p>
        </p:txBody>
      </p:sp>
      <p:sp>
        <p:nvSpPr>
          <p:cNvPr id="135171"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5172" name="Rectangle 4"/>
          <p:cNvSpPr>
            <a:spLocks noGrp="1" noChangeArrowheads="1"/>
          </p:cNvSpPr>
          <p:nvPr>
            <p:ph type="title"/>
          </p:nvPr>
        </p:nvSpPr>
        <p:spPr/>
        <p:txBody>
          <a:bodyPr/>
          <a:lstStyle/>
          <a:p>
            <a:pPr eaLnBrk="1" hangingPunct="1"/>
            <a:r>
              <a:rPr lang="en-US" dirty="0"/>
              <a:t>CLASSROOM MANAGEMENT TIPS </a:t>
            </a:r>
          </a:p>
        </p:txBody>
      </p:sp>
      <p:pic>
        <p:nvPicPr>
          <p:cNvPr id="3" name="Picture 2" descr="A paper with text on it&#10;&#10;Description automatically generated">
            <a:extLst>
              <a:ext uri="{FF2B5EF4-FFF2-40B4-BE49-F238E27FC236}">
                <a16:creationId xmlns:a16="http://schemas.microsoft.com/office/drawing/2014/main" id="{D5378ED2-C8A0-0F62-CA5E-A06C808FE24D}"/>
              </a:ext>
            </a:extLst>
          </p:cNvPr>
          <p:cNvPicPr>
            <a:picLocks noChangeAspect="1"/>
          </p:cNvPicPr>
          <p:nvPr/>
        </p:nvPicPr>
        <p:blipFill>
          <a:blip r:embed="rId3"/>
          <a:stretch>
            <a:fillRect/>
          </a:stretch>
        </p:blipFill>
        <p:spPr>
          <a:xfrm>
            <a:off x="-57821" y="0"/>
            <a:ext cx="5482781" cy="6858000"/>
          </a:xfrm>
          <a:prstGeom prst="rect">
            <a:avLst/>
          </a:prstGeom>
        </p:spPr>
      </p:pic>
      <p:pic>
        <p:nvPicPr>
          <p:cNvPr id="5" name="Picture 4" descr="A white paper with black text&#10;&#10;Description automatically generated">
            <a:extLst>
              <a:ext uri="{FF2B5EF4-FFF2-40B4-BE49-F238E27FC236}">
                <a16:creationId xmlns:a16="http://schemas.microsoft.com/office/drawing/2014/main" id="{71680A93-BB8A-0F63-B48A-4B4E056E30CF}"/>
              </a:ext>
            </a:extLst>
          </p:cNvPr>
          <p:cNvPicPr>
            <a:picLocks noChangeAspect="1"/>
          </p:cNvPicPr>
          <p:nvPr/>
        </p:nvPicPr>
        <p:blipFill rotWithShape="1">
          <a:blip r:embed="rId4"/>
          <a:srcRect l="5099" t="2690" r="4476"/>
          <a:stretch/>
        </p:blipFill>
        <p:spPr>
          <a:xfrm>
            <a:off x="5564814" y="9945"/>
            <a:ext cx="3569243" cy="4989438"/>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08B89FB2-9B83-009B-D8DC-4142B446F9A2}"/>
              </a:ext>
            </a:extLst>
          </p:cNvPr>
          <p:cNvPicPr>
            <a:picLocks noChangeAspect="1"/>
          </p:cNvPicPr>
          <p:nvPr/>
        </p:nvPicPr>
        <p:blipFill rotWithShape="1">
          <a:blip r:embed="rId5"/>
          <a:srcRect l="5899" r="7197" b="62712"/>
          <a:stretch/>
        </p:blipFill>
        <p:spPr>
          <a:xfrm>
            <a:off x="5245487" y="4820479"/>
            <a:ext cx="3904853" cy="2027574"/>
          </a:xfrm>
          <a:prstGeom prst="rect">
            <a:avLst/>
          </a:prstGeom>
        </p:spPr>
      </p:pic>
    </p:spTree>
    <p:extLst>
      <p:ext uri="{BB962C8B-B14F-4D97-AF65-F5344CB8AC3E}">
        <p14:creationId xmlns:p14="http://schemas.microsoft.com/office/powerpoint/2010/main" val="364828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0"/>
          </p:nvPr>
        </p:nvSpPr>
        <p:spPr>
          <a:noFill/>
        </p:spPr>
        <p:txBody>
          <a:bodyPr/>
          <a:lstStyle/>
          <a:p>
            <a:fld id="{5D844BF7-5B8D-41F1-BFD1-F99C052A4623}" type="slidenum">
              <a:rPr lang="en-US">
                <a:latin typeface="Verdana" pitchFamily="80" charset="0"/>
                <a:ea typeface="ＭＳ Ｐゴシック" pitchFamily="80" charset="-128"/>
                <a:cs typeface="ＭＳ Ｐゴシック" pitchFamily="80" charset="-128"/>
              </a:rPr>
              <a:pPr/>
              <a:t>7</a:t>
            </a:fld>
            <a:endParaRPr lang="en-US">
              <a:latin typeface="Verdana" pitchFamily="80" charset="0"/>
              <a:ea typeface="ＭＳ Ｐゴシック" pitchFamily="80" charset="-128"/>
              <a:cs typeface="ＭＳ Ｐゴシック" pitchFamily="80" charset="-128"/>
            </a:endParaRPr>
          </a:p>
        </p:txBody>
      </p:sp>
      <p:sp>
        <p:nvSpPr>
          <p:cNvPr id="135171"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5172" name="Rectangle 4"/>
          <p:cNvSpPr>
            <a:spLocks noGrp="1" noChangeArrowheads="1"/>
          </p:cNvSpPr>
          <p:nvPr>
            <p:ph type="title"/>
          </p:nvPr>
        </p:nvSpPr>
        <p:spPr/>
        <p:txBody>
          <a:bodyPr/>
          <a:lstStyle/>
          <a:p>
            <a:pPr eaLnBrk="1" hangingPunct="1"/>
            <a:r>
              <a:rPr lang="en-US" dirty="0"/>
              <a:t>YOUR FIRST CLASSROOM EXPERIENCE</a:t>
            </a:r>
          </a:p>
        </p:txBody>
      </p:sp>
      <p:sp>
        <p:nvSpPr>
          <p:cNvPr id="135173" name="Rectangle 5"/>
          <p:cNvSpPr>
            <a:spLocks noGrp="1" noChangeArrowheads="1"/>
          </p:cNvSpPr>
          <p:nvPr>
            <p:ph type="body" idx="1"/>
          </p:nvPr>
        </p:nvSpPr>
        <p:spPr>
          <a:xfrm>
            <a:off x="354013" y="950495"/>
            <a:ext cx="8350250" cy="5005805"/>
          </a:xfrm>
        </p:spPr>
        <p:txBody>
          <a:bodyPr/>
          <a:lstStyle/>
          <a:p>
            <a:pPr marL="0" indent="0" eaLnBrk="1" hangingPunct="1"/>
            <a:r>
              <a:rPr lang="en-US" dirty="0"/>
              <a:t>GREET THEM EXCITEDLY </a:t>
            </a:r>
          </a:p>
          <a:p>
            <a:pPr marL="0" indent="0" eaLnBrk="1" hangingPunct="1"/>
            <a:r>
              <a:rPr lang="en-US" dirty="0"/>
              <a:t>- In a way that feel natural to you</a:t>
            </a:r>
          </a:p>
          <a:p>
            <a:pPr marL="0" indent="0" eaLnBrk="1" hangingPunct="1"/>
            <a:r>
              <a:rPr lang="en-US" dirty="0"/>
              <a:t>TELL THEM BRIEFLY WHO YOU ARE AND WHY YOU ARE THERE</a:t>
            </a:r>
          </a:p>
          <a:p>
            <a:pPr marL="0" indent="0" eaLnBrk="1" hangingPunct="1"/>
            <a:r>
              <a:rPr lang="en-US" dirty="0"/>
              <a:t>- I’m the parent of ____, I’ll be coming to read to you every month this year!</a:t>
            </a:r>
          </a:p>
          <a:p>
            <a:pPr marL="0" indent="0" eaLnBrk="1" hangingPunct="1"/>
            <a:r>
              <a:rPr lang="en-US" dirty="0"/>
              <a:t>LEARN THEIR NAMES- GET NAME TAGS!</a:t>
            </a:r>
          </a:p>
          <a:p>
            <a:pPr marL="0" indent="0" eaLnBrk="1" hangingPunct="1"/>
            <a:r>
              <a:rPr lang="en-US" dirty="0"/>
              <a:t>- There are so many excited faces in here, I can’t wait to learn all of your names. </a:t>
            </a:r>
          </a:p>
          <a:p>
            <a:pPr marL="0" indent="0" eaLnBrk="1" hangingPunct="1"/>
            <a:r>
              <a:rPr lang="en-US" dirty="0"/>
              <a:t>SHOW INTEREST </a:t>
            </a:r>
          </a:p>
          <a:p>
            <a:pPr marL="0" indent="0" eaLnBrk="1" hangingPunct="1"/>
            <a:r>
              <a:rPr lang="en-US" dirty="0"/>
              <a:t>- Look at them while they speak, repeat part of what they say back to them so they know you heard them. Encourage other students to listen too.</a:t>
            </a:r>
          </a:p>
          <a:p>
            <a:pPr marL="0" indent="0" eaLnBrk="1" hangingPunct="1"/>
            <a:r>
              <a:rPr lang="en-US" dirty="0"/>
              <a:t>USE A PUPPET</a:t>
            </a:r>
          </a:p>
          <a:p>
            <a:pPr marL="1588" lvl="1" indent="0" eaLnBrk="1" hangingPunct="1">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2098" name="Slide Number Placeholder 3"/>
          <p:cNvSpPr>
            <a:spLocks noGrp="1"/>
          </p:cNvSpPr>
          <p:nvPr>
            <p:ph type="sldNum" sz="quarter" idx="10"/>
          </p:nvPr>
        </p:nvSpPr>
        <p:spPr>
          <a:noFill/>
        </p:spPr>
        <p:txBody>
          <a:bodyPr/>
          <a:lstStyle/>
          <a:p>
            <a:fld id="{314FE496-4189-49D3-ADDB-7EB8455A2720}" type="slidenum">
              <a:rPr lang="en-US">
                <a:latin typeface="Verdana" pitchFamily="80" charset="0"/>
                <a:ea typeface="ＭＳ Ｐゴシック" pitchFamily="80" charset="-128"/>
                <a:cs typeface="ＭＳ Ｐゴシック" pitchFamily="80" charset="-128"/>
              </a:rPr>
              <a:pPr/>
              <a:t>8</a:t>
            </a:fld>
            <a:endParaRPr lang="en-US">
              <a:latin typeface="Verdana" pitchFamily="80" charset="0"/>
              <a:ea typeface="ＭＳ Ｐゴシック" pitchFamily="80" charset="-128"/>
              <a:cs typeface="ＭＳ Ｐゴシック" pitchFamily="80" charset="-128"/>
            </a:endParaRPr>
          </a:p>
        </p:txBody>
      </p:sp>
      <p:sp>
        <p:nvSpPr>
          <p:cNvPr id="132099"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©2024 PROJECT CORNERSTONE</a:t>
            </a:r>
          </a:p>
        </p:txBody>
      </p:sp>
      <p:sp>
        <p:nvSpPr>
          <p:cNvPr id="132100" name="Rectangle 4"/>
          <p:cNvSpPr>
            <a:spLocks noGrp="1" noChangeArrowheads="1"/>
          </p:cNvSpPr>
          <p:nvPr>
            <p:ph type="title"/>
          </p:nvPr>
        </p:nvSpPr>
        <p:spPr/>
        <p:txBody>
          <a:bodyPr/>
          <a:lstStyle/>
          <a:p>
            <a:pPr eaLnBrk="1" hangingPunct="1"/>
            <a:r>
              <a:rPr lang="en-US" dirty="0"/>
              <a:t>CONVERSATION STARTER</a:t>
            </a:r>
          </a:p>
        </p:txBody>
      </p:sp>
      <p:sp>
        <p:nvSpPr>
          <p:cNvPr id="132101" name="Rectangle 5"/>
          <p:cNvSpPr>
            <a:spLocks noGrp="1" noChangeArrowheads="1"/>
          </p:cNvSpPr>
          <p:nvPr>
            <p:ph type="body" idx="1"/>
          </p:nvPr>
        </p:nvSpPr>
        <p:spPr/>
        <p:txBody>
          <a:bodyPr/>
          <a:lstStyle/>
          <a:p>
            <a:pPr eaLnBrk="1" hangingPunct="1">
              <a:lnSpc>
                <a:spcPct val="150000"/>
              </a:lnSpc>
            </a:pPr>
            <a:r>
              <a:rPr lang="en-US" dirty="0"/>
              <a:t>Priming students to receive the lesson</a:t>
            </a:r>
          </a:p>
          <a:p>
            <a:pPr eaLnBrk="1" hangingPunct="1">
              <a:lnSpc>
                <a:spcPct val="150000"/>
              </a:lnSpc>
            </a:pPr>
            <a:endParaRPr lang="en-US" dirty="0"/>
          </a:p>
          <a:p>
            <a:pPr eaLnBrk="1" hangingPunct="1">
              <a:lnSpc>
                <a:spcPct val="150000"/>
              </a:lnSpc>
            </a:pPr>
            <a:r>
              <a:rPr lang="en-US" dirty="0"/>
              <a:t>Each lesson will have a puppet conversation about the subject which sets students up to hear the vocabulary and get thinking about the content</a:t>
            </a:r>
          </a:p>
          <a:p>
            <a:pPr eaLnBrk="1" hangingPunct="1">
              <a:lnSpc>
                <a:spcPct val="150000"/>
              </a:lnSpc>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3"/>
          <p:cNvSpPr>
            <a:spLocks noGrp="1"/>
          </p:cNvSpPr>
          <p:nvPr>
            <p:ph type="sldNum" sz="quarter" idx="10"/>
          </p:nvPr>
        </p:nvSpPr>
        <p:spPr>
          <a:noFill/>
        </p:spPr>
        <p:txBody>
          <a:bodyPr/>
          <a:lstStyle/>
          <a:p>
            <a:fld id="{C6D64FAA-6EAB-4338-9B7D-40AEBAA82F24}" type="slidenum">
              <a:rPr lang="en-US">
                <a:latin typeface="Verdana" pitchFamily="80" charset="0"/>
                <a:ea typeface="ＭＳ Ｐゴシック" pitchFamily="80" charset="-128"/>
                <a:cs typeface="ＭＳ Ｐゴシック" pitchFamily="80" charset="-128"/>
              </a:rPr>
              <a:pPr/>
              <a:t>9</a:t>
            </a:fld>
            <a:endParaRPr lang="en-US">
              <a:latin typeface="Verdana" pitchFamily="80" charset="0"/>
              <a:ea typeface="ＭＳ Ｐゴシック" pitchFamily="80" charset="-128"/>
              <a:cs typeface="ＭＳ Ｐゴシック" pitchFamily="80" charset="-128"/>
            </a:endParaRPr>
          </a:p>
        </p:txBody>
      </p:sp>
      <p:sp>
        <p:nvSpPr>
          <p:cNvPr id="136195" name="Footer Placeholder 4"/>
          <p:cNvSpPr>
            <a:spLocks noGrp="1"/>
          </p:cNvSpPr>
          <p:nvPr>
            <p:ph type="ftr" sz="quarter" idx="11"/>
          </p:nvPr>
        </p:nvSpPr>
        <p:spPr>
          <a:noFill/>
        </p:spPr>
        <p:txBody>
          <a:bodyPr/>
          <a:lstStyle/>
          <a:p>
            <a:r>
              <a:rPr lang="en-US" dirty="0">
                <a:latin typeface="Verdana" pitchFamily="80" charset="0"/>
                <a:ea typeface="ＭＳ Ｐゴシック" pitchFamily="80" charset="-128"/>
                <a:cs typeface="ＭＳ Ｐゴシック" pitchFamily="80" charset="-128"/>
              </a:rPr>
              <a:t>| PRESENTATION TITLE HERE | </a:t>
            </a:r>
            <a:r>
              <a:rPr lang="en-US" dirty="0">
                <a:solidFill>
                  <a:schemeClr val="bg2"/>
                </a:solidFill>
                <a:latin typeface="Verdana" pitchFamily="80" charset="0"/>
                <a:ea typeface="ＭＳ Ｐゴシック" pitchFamily="80" charset="-128"/>
                <a:cs typeface="ＭＳ Ｐゴシック" pitchFamily="80" charset="-128"/>
              </a:rPr>
              <a:t>©2024 PROJECT CORNERSTONE</a:t>
            </a:r>
          </a:p>
        </p:txBody>
      </p:sp>
      <p:sp>
        <p:nvSpPr>
          <p:cNvPr id="136196" name="Rectangle 2"/>
          <p:cNvSpPr>
            <a:spLocks noGrp="1" noChangeArrowheads="1"/>
          </p:cNvSpPr>
          <p:nvPr>
            <p:ph type="title"/>
          </p:nvPr>
        </p:nvSpPr>
        <p:spPr/>
        <p:txBody>
          <a:bodyPr/>
          <a:lstStyle/>
          <a:p>
            <a:pPr eaLnBrk="1" hangingPunct="1"/>
            <a:r>
              <a:rPr lang="en-US" dirty="0"/>
              <a:t>AMY: PUPPET MASTER</a:t>
            </a:r>
          </a:p>
        </p:txBody>
      </p:sp>
      <p:sp>
        <p:nvSpPr>
          <p:cNvPr id="136198" name="AutoShape 4"/>
          <p:cNvSpPr>
            <a:spLocks noChangeArrowheads="1"/>
          </p:cNvSpPr>
          <p:nvPr/>
        </p:nvSpPr>
        <p:spPr bwMode="auto">
          <a:xfrm>
            <a:off x="5000625" y="4945063"/>
            <a:ext cx="3703638" cy="544512"/>
          </a:xfrm>
          <a:prstGeom prst="roundRect">
            <a:avLst>
              <a:gd name="adj" fmla="val 16667"/>
            </a:avLst>
          </a:prstGeom>
          <a:solidFill>
            <a:srgbClr val="C6168D"/>
          </a:solidFill>
          <a:ln w="9525">
            <a:noFill/>
            <a:round/>
            <a:headEnd/>
            <a:tailEnd/>
          </a:ln>
        </p:spPr>
        <p:txBody>
          <a:bodyPr>
            <a:prstTxWarp prst="textNoShape">
              <a:avLst/>
            </a:prstTxWarp>
          </a:bodyPr>
          <a:lstStyle/>
          <a:p>
            <a:pPr eaLnBrk="1" hangingPunct="1">
              <a:spcBef>
                <a:spcPct val="50000"/>
              </a:spcBef>
            </a:pPr>
            <a:r>
              <a:rPr lang="en-US" sz="1200">
                <a:solidFill>
                  <a:schemeClr val="bg1"/>
                </a:solidFill>
              </a:rPr>
              <a:t>Insert silhouetted, background, or full-bleed image in this slide, then delete this text box</a:t>
            </a:r>
            <a:endParaRPr lang="en-US"/>
          </a:p>
        </p:txBody>
      </p:sp>
      <p:pic>
        <p:nvPicPr>
          <p:cNvPr id="2" name="Online Media 5" title="How to Use a Puppet in YMCA Project Cornerstone Lessons">
            <a:hlinkClick r:id="" action="ppaction://media"/>
            <a:extLst>
              <a:ext uri="{FF2B5EF4-FFF2-40B4-BE49-F238E27FC236}">
                <a16:creationId xmlns:a16="http://schemas.microsoft.com/office/drawing/2014/main" id="{F9031478-7ED3-719E-B7EC-B3779006C5E7}"/>
              </a:ext>
            </a:extLst>
          </p:cNvPr>
          <p:cNvPicPr>
            <a:picLocks noRot="1" noChangeAspect="1"/>
          </p:cNvPicPr>
          <p:nvPr>
            <a:videoFile r:link="rId1"/>
          </p:nvPr>
        </p:nvPicPr>
        <p:blipFill>
          <a:blip r:embed="rId4"/>
          <a:stretch>
            <a:fillRect/>
          </a:stretch>
        </p:blipFill>
        <p:spPr bwMode="black">
          <a:xfrm>
            <a:off x="66675" y="1173163"/>
            <a:ext cx="8975390" cy="5070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CS_PPT_template_REV">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
      <a:dk1>
        <a:srgbClr val="000000"/>
      </a:dk1>
      <a:lt1>
        <a:srgbClr val="FFFFFF"/>
      </a:lt1>
      <a:dk2>
        <a:srgbClr val="ED1C24"/>
      </a:dk2>
      <a:lt2>
        <a:srgbClr val="464847"/>
      </a:lt2>
      <a:accent1>
        <a:srgbClr val="92278F"/>
      </a:accent1>
      <a:accent2>
        <a:srgbClr val="0089D0"/>
      </a:accent2>
      <a:accent3>
        <a:srgbClr val="FFFFFF"/>
      </a:accent3>
      <a:accent4>
        <a:srgbClr val="000000"/>
      </a:accent4>
      <a:accent5>
        <a:srgbClr val="C7ACC6"/>
      </a:accent5>
      <a:accent6>
        <a:srgbClr val="007CBC"/>
      </a:accent6>
      <a:hlink>
        <a:srgbClr val="01A490"/>
      </a:hlink>
      <a:folHlink>
        <a:srgbClr val="F4792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8" ma:contentTypeDescription="Create a new document." ma:contentTypeScope="" ma:versionID="33319b834d5bf5a02debe6571d3e4c94">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50399b9cb4d2d0198b6e5867059290d8"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a57fa4-c662-4c21-ac6a-d9b9cbcda439">
      <Terms xmlns="http://schemas.microsoft.com/office/infopath/2007/PartnerControls"/>
    </lcf76f155ced4ddcb4097134ff3c332f>
    <TaxCatchAll xmlns="9ebef5b9-c5d5-4c25-a9fe-bec868ad469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19F7E6-CADC-468C-8177-5E4047CC9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a57fa4-c662-4c21-ac6a-d9b9cbcda439"/>
    <ds:schemaRef ds:uri="9ebef5b9-c5d5-4c25-a9fe-bec868ad46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1F9CB2-11B6-4E91-9812-12CE8527554A}">
  <ds:schemaRefs>
    <ds:schemaRef ds:uri="http://schemas.microsoft.com/office/2006/metadata/properties"/>
    <ds:schemaRef ds:uri="http://schemas.microsoft.com/office/infopath/2007/PartnerControls"/>
    <ds:schemaRef ds:uri="b2a57fa4-c662-4c21-ac6a-d9b9cbcda439"/>
    <ds:schemaRef ds:uri="9ebef5b9-c5d5-4c25-a9fe-bec868ad469b"/>
  </ds:schemaRefs>
</ds:datastoreItem>
</file>

<file path=customXml/itemProps3.xml><?xml version="1.0" encoding="utf-8"?>
<ds:datastoreItem xmlns:ds="http://schemas.openxmlformats.org/officeDocument/2006/customXml" ds:itemID="{59772FF3-51CB-4543-A165-6D2476DA6D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CS_PPT_template_REV</Template>
  <TotalTime>4242</TotalTime>
  <Words>2106</Words>
  <Application>Microsoft Office PowerPoint</Application>
  <PresentationFormat>On-screen Show (4:3)</PresentationFormat>
  <Paragraphs>163</Paragraphs>
  <Slides>23</Slides>
  <Notes>23</Notes>
  <HiddenSlides>0</HiddenSlides>
  <MMClips>5</MMClips>
  <ScaleCrop>false</ScaleCrop>
  <HeadingPairs>
    <vt:vector size="4" baseType="variant">
      <vt:variant>
        <vt:lpstr>Theme</vt:lpstr>
      </vt:variant>
      <vt:variant>
        <vt:i4>10</vt:i4>
      </vt:variant>
      <vt:variant>
        <vt:lpstr>Slide Titles</vt:lpstr>
      </vt:variant>
      <vt:variant>
        <vt:i4>23</vt:i4>
      </vt:variant>
    </vt:vector>
  </HeadingPairs>
  <TitlesOfParts>
    <vt:vector size="33" baseType="lpstr">
      <vt:lpstr>CS_PPT_template_REV</vt:lpstr>
      <vt:lpstr>1_Office Theme</vt:lpstr>
      <vt:lpstr>2_Office Theme</vt:lpstr>
      <vt:lpstr>3_Office Theme</vt:lpstr>
      <vt:lpstr>4_Office Theme</vt:lpstr>
      <vt:lpstr>5_Office Theme</vt:lpstr>
      <vt:lpstr>6_Office Theme</vt:lpstr>
      <vt:lpstr>7_Office Theme</vt:lpstr>
      <vt:lpstr>8_Office Theme</vt:lpstr>
      <vt:lpstr>9_Office Theme</vt:lpstr>
      <vt:lpstr>Have You Filled a Bucket Today?</vt:lpstr>
      <vt:lpstr>WELCOME AND GETTING TO KNOW YOU</vt:lpstr>
      <vt:lpstr>AGENDA FOR TRAINING</vt:lpstr>
      <vt:lpstr>VOLUNTEER STEPS AND RESPONSIBILITIES</vt:lpstr>
      <vt:lpstr>VOLUNTEER GUIDE</vt:lpstr>
      <vt:lpstr>CLASSROOM MANAGEMENT TIPS </vt:lpstr>
      <vt:lpstr>YOUR FIRST CLASSROOM EXPERIENCE</vt:lpstr>
      <vt:lpstr>CONVERSATION STARTER</vt:lpstr>
      <vt:lpstr>AMY: PUPPET MASTER</vt:lpstr>
      <vt:lpstr>READING THE BOOK </vt:lpstr>
      <vt:lpstr>READING THE BOOK</vt:lpstr>
      <vt:lpstr>PRE READING THE BOOK EXAMPLE</vt:lpstr>
      <vt:lpstr>READING ALOUD EXAMPLE</vt:lpstr>
      <vt:lpstr>DISCUSSION QUESTIONS</vt:lpstr>
      <vt:lpstr>DISCUSSION QUESTIONS</vt:lpstr>
      <vt:lpstr>ACTIVITY OPTIONS </vt:lpstr>
      <vt:lpstr>BE A BUCKET FILLER</vt:lpstr>
      <vt:lpstr>BE A BUCKET FILLER EXAMPLE </vt:lpstr>
      <vt:lpstr>OBJECT LESSON</vt:lpstr>
      <vt:lpstr>CLOSING</vt:lpstr>
      <vt:lpstr>SCHOOLWIDE EXTENSION</vt:lpstr>
      <vt:lpstr>PowerPoint Presentation</vt:lpstr>
      <vt:lpstr>Thank you for being a Bucket Filler and starting off the year 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IN  ALL CAPS</dc:title>
  <dc:creator>Sophia Angeles (Project Cornerstone)</dc:creator>
  <cp:lastModifiedBy>Stephanie Bjornn (Outreach Service)</cp:lastModifiedBy>
  <cp:revision>13</cp:revision>
  <dcterms:created xsi:type="dcterms:W3CDTF">2011-08-04T21:39:46Z</dcterms:created>
  <dcterms:modified xsi:type="dcterms:W3CDTF">2024-08-26T16:37:44Z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0x010100724A240A4369BD4B8E62ADC970CDAB73</vt:lpwstr>
  </property>
  <property fmtid="{D5CDD505-2E9C-101B-9397-08002B2CF9AE}" pid="3" name="MediaServiceImageTags">
    <vt:lpwstr/>
  </property>
</Properties>
</file>