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254"/>
    <p:restoredTop sz="94653"/>
  </p:normalViewPr>
  <p:slideViewPr>
    <p:cSldViewPr snapToGrid="0" snapToObjects="1">
      <p:cViewPr>
        <p:scale>
          <a:sx n="60" d="100"/>
          <a:sy n="60" d="100"/>
        </p:scale>
        <p:origin x="664" y="14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18D02D-7498-6447-81B1-74BF2B464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3DB795-9182-5F4D-819B-2A94B74EC1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45A5EB-A096-834C-AFD3-EE39057068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6F7E-FAA0-5442-8125-7D0C071618D2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E403AC-2DA8-B446-A6E4-0439EF2E11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55D5C7-81D7-A647-934B-9CCF4D06A5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5FF2-668D-2B43-8701-D1629192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3869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944FA0-7370-1C49-9C2D-482172D6B0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C6125D-2C6A-CE41-916A-B82C266CD7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16ACE2-0396-B048-B40A-3E9A5B16D1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6F7E-FAA0-5442-8125-7D0C071618D2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207AD1-68FB-254B-9CD8-B00E739A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55F812-15D6-B14F-9742-CD34841034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5FF2-668D-2B43-8701-D1629192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12966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594F10D-BE44-5E45-90CF-CE625CB8C7E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82B3FB7-70E6-DD45-BE05-C864E4895F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54D0428-50C3-334B-9A82-472D1A4C4D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6F7E-FAA0-5442-8125-7D0C071618D2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07704B-8ED6-6C43-AC6A-B7B085A9B5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CC27DD-3659-C841-8149-D86BB0B798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5FF2-668D-2B43-8701-D1629192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5455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7F4217-87F0-0A46-92F1-D85DF24FE0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449CAC-9440-A343-912E-BD198D5F88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C93A6B-3DED-AB4C-B676-173C916559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6F7E-FAA0-5442-8125-7D0C071618D2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39AFF-80A1-8545-AE71-5B3873A11B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9D37A18-5F1D-9847-A133-8E70BB0AD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5FF2-668D-2B43-8701-D1629192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06993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86533F-450E-C347-917E-B252FDDA0E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C1A7F-8EFE-A14C-9267-1265488E04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36523C5-DCA9-954E-AF8D-30A45ACA3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6F7E-FAA0-5442-8125-7D0C071618D2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CF1608-2991-0645-B8F0-3ADDA7F4F4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4CA549-A03B-554F-9297-53D61D359D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5FF2-668D-2B43-8701-D1629192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044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C2ABAC-36CE-DA4D-9B70-96420CCEC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312852D-2B48-1D40-A6EC-47C560D7CED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0C9FB2F-FD7F-724E-82E6-8664A335E3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140C19-8B26-E342-97A1-BC43A376F9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6F7E-FAA0-5442-8125-7D0C071618D2}" type="datetimeFigureOut">
              <a:rPr lang="en-US" smtClean="0"/>
              <a:t>3/4/22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6921A-B39E-BC40-95C9-0D01603E6B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62C0D9-EE8B-0040-BA3C-4018B1655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5FF2-668D-2B43-8701-D1629192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87228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CF1B68-02B4-7A4F-B315-E864FE4066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B6BB3C-2A25-7D48-9082-865B34E0B3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740D6D-507D-CF48-A400-E4DED3AE0CE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BB40AB-1F66-1E40-9D2C-2D36DE76A2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1128B66-2097-2042-A770-610D64C73C9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9550DE3-5C4D-8043-BD1A-936D580A3B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6F7E-FAA0-5442-8125-7D0C071618D2}" type="datetimeFigureOut">
              <a:rPr lang="en-US" smtClean="0"/>
              <a:t>3/4/22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4363064-7C06-BD4A-A76E-8382FE42DB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C5A56D-E045-AA42-B0D0-7BB293D1B8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5FF2-668D-2B43-8701-D1629192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9894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9A214-E4EF-1143-9049-58AD1CF7E6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C1E51AC-2467-DA41-B841-AC56C32C42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6F7E-FAA0-5442-8125-7D0C071618D2}" type="datetimeFigureOut">
              <a:rPr lang="en-US" smtClean="0"/>
              <a:t>3/4/22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7D324A0-BA07-AD41-9054-2C059A2881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268C9F5-D55F-2749-A818-3B1261D288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5FF2-668D-2B43-8701-D1629192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31572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AA146C1-9817-CC42-B565-CC753776F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6F7E-FAA0-5442-8125-7D0C071618D2}" type="datetimeFigureOut">
              <a:rPr lang="en-US" smtClean="0"/>
              <a:t>3/4/22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FD03CBE-1E7C-6741-9645-07E2513DC5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D6017B-CEFD-EF49-B9F9-1CCE3F51C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5FF2-668D-2B43-8701-D1629192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693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7953C7-F5BA-774D-B628-763D5EFADD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EFB420-37A5-F14C-95FC-BC615E9FB6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4BB7C5-AFB1-884B-A00B-A2448A7304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A8A6D9-D816-3247-83CC-B6CFFA80C4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6F7E-FAA0-5442-8125-7D0C071618D2}" type="datetimeFigureOut">
              <a:rPr lang="en-US" smtClean="0"/>
              <a:t>3/4/22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A5B3D14-07D4-D14E-A332-73FD2A3DD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1F9FB19-48F9-844C-8BD8-90EF88987B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5FF2-668D-2B43-8701-D1629192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2462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1F64A9-B83B-1140-930E-395A45D884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A215202-DF9E-BB4F-8DD8-10AAB6979C7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91573D-C1A9-614D-A808-1DDC9F1969A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0DEE034-FFCC-5D40-941D-3A9994C995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46F7E-FAA0-5442-8125-7D0C071618D2}" type="datetimeFigureOut">
              <a:rPr lang="en-US" smtClean="0"/>
              <a:t>3/4/22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EE16E6C-E25F-F949-9E40-1B227EFABB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99CEB8-5F11-7848-AF77-209B5FB983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065FF2-668D-2B43-8701-D1629192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7167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2E8E75D-D5F8-D643-841D-DAB9CC14D8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C53CB2A-91F6-214A-B7E4-0A4085ED23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C4463-ABD8-854D-8952-C1277789BE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46F7E-FAA0-5442-8125-7D0C071618D2}" type="datetimeFigureOut">
              <a:rPr lang="en-US" smtClean="0"/>
              <a:t>3/4/22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74EF18-2BD0-2040-B55B-ABCB1355C3C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77AB5-72C3-E34A-80BB-14E1C63FA22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065FF2-668D-2B43-8701-D1629192F7A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049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4B0EE629-58A1-9943-8B6E-C88A2D041951}"/>
              </a:ext>
            </a:extLst>
          </p:cNvPr>
          <p:cNvSpPr/>
          <p:nvPr/>
        </p:nvSpPr>
        <p:spPr>
          <a:xfrm>
            <a:off x="3013075" y="457200"/>
            <a:ext cx="6096000" cy="5355312"/>
          </a:xfrm>
          <a:prstGeom prst="rect">
            <a:avLst/>
          </a:prstGeom>
        </p:spPr>
        <p:txBody>
          <a:bodyPr>
            <a:spAutoFit/>
          </a:bodyPr>
          <a:lstStyle/>
          <a:p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br>
              <a:rPr lang="en-US" b="0" dirty="0">
                <a:effectLst/>
              </a:rPr>
            </a:br>
            <a:endParaRPr lang="en-US" dirty="0"/>
          </a:p>
        </p:txBody>
      </p:sp>
      <p:sp>
        <p:nvSpPr>
          <p:cNvPr id="7" name="Triangle 6">
            <a:extLst>
              <a:ext uri="{FF2B5EF4-FFF2-40B4-BE49-F238E27FC236}">
                <a16:creationId xmlns:a16="http://schemas.microsoft.com/office/drawing/2014/main" id="{C2665BA7-D593-734D-9F31-8875453B4C4E}"/>
              </a:ext>
            </a:extLst>
          </p:cNvPr>
          <p:cNvSpPr/>
          <p:nvPr/>
        </p:nvSpPr>
        <p:spPr>
          <a:xfrm>
            <a:off x="3931285" y="1704030"/>
            <a:ext cx="4110990" cy="3359150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Text Box 2">
            <a:extLst>
              <a:ext uri="{FF2B5EF4-FFF2-40B4-BE49-F238E27FC236}">
                <a16:creationId xmlns:a16="http://schemas.microsoft.com/office/drawing/2014/main" id="{1D7AEA3E-9862-004C-9454-7B751029E8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14900" y="1160621"/>
            <a:ext cx="2390775" cy="487362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Bystander  or  Upstander!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3">
            <a:extLst>
              <a:ext uri="{FF2B5EF4-FFF2-40B4-BE49-F238E27FC236}">
                <a16:creationId xmlns:a16="http://schemas.microsoft.com/office/drawing/2014/main" id="{EB8571C5-B287-0847-A8B5-0497D61396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50220" y="4691070"/>
            <a:ext cx="1171575" cy="4191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Text Box 4">
            <a:extLst>
              <a:ext uri="{FF2B5EF4-FFF2-40B4-BE49-F238E27FC236}">
                <a16:creationId xmlns:a16="http://schemas.microsoft.com/office/drawing/2014/main" id="{438B8523-8A59-A949-9FB6-9EAB70051B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105665" y="4500570"/>
            <a:ext cx="1612900" cy="8001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 with empty or low bucket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(Bucket Dipper)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Text Box 5">
            <a:extLst>
              <a:ext uri="{FF2B5EF4-FFF2-40B4-BE49-F238E27FC236}">
                <a16:creationId xmlns:a16="http://schemas.microsoft.com/office/drawing/2014/main" id="{7215251F-E5B0-EF48-8043-EE888278614E}"/>
              </a:ext>
            </a:extLst>
          </p:cNvPr>
          <p:cNvSpPr txBox="1">
            <a:spLocks noChangeArrowheads="1"/>
          </p:cNvSpPr>
          <p:nvPr/>
        </p:nvSpPr>
        <p:spPr bwMode="auto">
          <a:xfrm rot="-3674857">
            <a:off x="4584285" y="2199671"/>
            <a:ext cx="1165225" cy="3952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Influence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Text Box 6">
            <a:extLst>
              <a:ext uri="{FF2B5EF4-FFF2-40B4-BE49-F238E27FC236}">
                <a16:creationId xmlns:a16="http://schemas.microsoft.com/office/drawing/2014/main" id="{F1C778B2-1E00-6C4F-AB58-EF2E96C4C232}"/>
              </a:ext>
            </a:extLst>
          </p:cNvPr>
          <p:cNvSpPr txBox="1">
            <a:spLocks noChangeArrowheads="1"/>
          </p:cNvSpPr>
          <p:nvPr/>
        </p:nvSpPr>
        <p:spPr bwMode="auto">
          <a:xfrm rot="3416582">
            <a:off x="6160634" y="2473658"/>
            <a:ext cx="1571625" cy="3730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Down Arrow 12">
            <a:extLst>
              <a:ext uri="{FF2B5EF4-FFF2-40B4-BE49-F238E27FC236}">
                <a16:creationId xmlns:a16="http://schemas.microsoft.com/office/drawing/2014/main" id="{297899B5-8F7C-A445-AB4C-A8F897764F5E}"/>
              </a:ext>
            </a:extLst>
          </p:cNvPr>
          <p:cNvSpPr/>
          <p:nvPr/>
        </p:nvSpPr>
        <p:spPr>
          <a:xfrm rot="1727107">
            <a:off x="4344035" y="3091505"/>
            <a:ext cx="238125" cy="130937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Down Arrow 13">
            <a:extLst>
              <a:ext uri="{FF2B5EF4-FFF2-40B4-BE49-F238E27FC236}">
                <a16:creationId xmlns:a16="http://schemas.microsoft.com/office/drawing/2014/main" id="{B9713B03-DA0B-1741-ACE7-B51E989D0C4B}"/>
              </a:ext>
            </a:extLst>
          </p:cNvPr>
          <p:cNvSpPr/>
          <p:nvPr/>
        </p:nvSpPr>
        <p:spPr>
          <a:xfrm rot="19728116">
            <a:off x="7436485" y="3093410"/>
            <a:ext cx="211455" cy="130937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5" name="Text Box 10">
            <a:extLst>
              <a:ext uri="{FF2B5EF4-FFF2-40B4-BE49-F238E27FC236}">
                <a16:creationId xmlns:a16="http://schemas.microsoft.com/office/drawing/2014/main" id="{EB8A6CC5-DF16-8842-A9B1-70C7F16167F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14066" y="4263715"/>
            <a:ext cx="11858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ight Arrow 15">
            <a:extLst>
              <a:ext uri="{FF2B5EF4-FFF2-40B4-BE49-F238E27FC236}">
                <a16:creationId xmlns:a16="http://schemas.microsoft.com/office/drawing/2014/main" id="{F3AECC8A-DA4C-5244-AFD4-BE455486A33A}"/>
              </a:ext>
            </a:extLst>
          </p:cNvPr>
          <p:cNvSpPr/>
          <p:nvPr/>
        </p:nvSpPr>
        <p:spPr>
          <a:xfrm>
            <a:off x="4947920" y="4772350"/>
            <a:ext cx="2058670" cy="12827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Text Box 9">
            <a:extLst>
              <a:ext uri="{FF2B5EF4-FFF2-40B4-BE49-F238E27FC236}">
                <a16:creationId xmlns:a16="http://schemas.microsoft.com/office/drawing/2014/main" id="{32B79E73-A2E0-6C48-8A5B-D6B11212F21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27190" y="105359"/>
            <a:ext cx="578485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200" b="0" i="0" u="none" strike="noStrike" cap="none" normalizeH="0" baseline="0" dirty="0">
                <a:ln>
                  <a:noFill/>
                </a:ln>
                <a:solidFill>
                  <a:srgbClr val="767171"/>
                </a:solidFill>
                <a:effectLst/>
                <a:latin typeface="Impact" panose="020B0806030902050204" pitchFamily="34" charset="0"/>
                <a:ea typeface="Calibri" panose="020F0502020204030204" pitchFamily="34" charset="0"/>
                <a:cs typeface="Phosphate Solid" panose="02000506050000020004" pitchFamily="2" charset="77"/>
              </a:rPr>
              <a:t>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1DABE444-78C0-874E-8A4B-933C56F5FF1D}"/>
              </a:ext>
            </a:extLst>
          </p:cNvPr>
          <p:cNvSpPr/>
          <p:nvPr/>
        </p:nvSpPr>
        <p:spPr>
          <a:xfrm>
            <a:off x="2141903" y="662280"/>
            <a:ext cx="805815" cy="76517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30AF7514-9436-A54E-851F-E888B360B814}"/>
              </a:ext>
            </a:extLst>
          </p:cNvPr>
          <p:cNvSpPr/>
          <p:nvPr/>
        </p:nvSpPr>
        <p:spPr>
          <a:xfrm>
            <a:off x="2614617" y="5470222"/>
            <a:ext cx="805815" cy="7651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F89E7F1D-8762-E645-8F95-A8EDD87648AC}"/>
              </a:ext>
            </a:extLst>
          </p:cNvPr>
          <p:cNvSpPr/>
          <p:nvPr/>
        </p:nvSpPr>
        <p:spPr>
          <a:xfrm>
            <a:off x="3276896" y="954698"/>
            <a:ext cx="805815" cy="765175"/>
          </a:xfrm>
          <a:prstGeom prst="ellipse">
            <a:avLst/>
          </a:prstGeom>
          <a:solidFill>
            <a:srgbClr val="EF6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Oval 20">
            <a:extLst>
              <a:ext uri="{FF2B5EF4-FFF2-40B4-BE49-F238E27FC236}">
                <a16:creationId xmlns:a16="http://schemas.microsoft.com/office/drawing/2014/main" id="{18D4ED21-F90F-204A-9D61-FF75C36A3041}"/>
              </a:ext>
            </a:extLst>
          </p:cNvPr>
          <p:cNvSpPr/>
          <p:nvPr/>
        </p:nvSpPr>
        <p:spPr>
          <a:xfrm>
            <a:off x="1983176" y="1632140"/>
            <a:ext cx="805815" cy="76517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5278ACE5-EFCF-0D40-B7A4-4D28F5D49E91}"/>
              </a:ext>
            </a:extLst>
          </p:cNvPr>
          <p:cNvSpPr/>
          <p:nvPr/>
        </p:nvSpPr>
        <p:spPr>
          <a:xfrm>
            <a:off x="8539590" y="5221247"/>
            <a:ext cx="805815" cy="7651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F8D7B7D9-74A7-BA4A-8EDE-20E364A2BCDA}"/>
              </a:ext>
            </a:extLst>
          </p:cNvPr>
          <p:cNvSpPr/>
          <p:nvPr/>
        </p:nvSpPr>
        <p:spPr>
          <a:xfrm>
            <a:off x="3017525" y="2221563"/>
            <a:ext cx="805815" cy="765175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4" name="Text Box 19">
            <a:extLst>
              <a:ext uri="{FF2B5EF4-FFF2-40B4-BE49-F238E27FC236}">
                <a16:creationId xmlns:a16="http://schemas.microsoft.com/office/drawing/2014/main" id="{2DFC879D-66B1-D54D-8250-98976953B42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05912" y="631983"/>
            <a:ext cx="1611313" cy="63023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halkboard" panose="03050602040202020205" pitchFamily="66" charset="77"/>
                <a:ea typeface="Calibri" panose="020F0502020204030204" pitchFamily="34" charset="0"/>
                <a:cs typeface="Phosphate Solid" panose="02000506050000020004" pitchFamily="2" charset="77"/>
              </a:rPr>
              <a:t>Upstanders say or do something!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Rectangle 19">
            <a:extLst>
              <a:ext uri="{FF2B5EF4-FFF2-40B4-BE49-F238E27FC236}">
                <a16:creationId xmlns:a16="http://schemas.microsoft.com/office/drawing/2014/main" id="{D644A6E0-689E-4B4E-93F2-F35F60963CCA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6" name="Rectangle 27">
            <a:extLst>
              <a:ext uri="{FF2B5EF4-FFF2-40B4-BE49-F238E27FC236}">
                <a16:creationId xmlns:a16="http://schemas.microsoft.com/office/drawing/2014/main" id="{F8C8C4F2-F21B-C44A-92E5-5C90CCA28C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511335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3">
            <a:extLst>
              <a:ext uri="{FF2B5EF4-FFF2-40B4-BE49-F238E27FC236}">
                <a16:creationId xmlns:a16="http://schemas.microsoft.com/office/drawing/2014/main" id="{DB76DDCF-8527-6848-97B4-6E3159C09FE9}"/>
              </a:ext>
            </a:extLst>
          </p:cNvPr>
          <p:cNvSpPr/>
          <p:nvPr/>
        </p:nvSpPr>
        <p:spPr>
          <a:xfrm>
            <a:off x="3895090" y="1931035"/>
            <a:ext cx="4110990" cy="3359150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077AB831-CEBE-2945-BDD8-A8952FF84E8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85185" y="1277367"/>
            <a:ext cx="2390775" cy="487362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Bystander  or  Upstander!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1EF0EFCE-0230-E34E-88E0-EECBAF2024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04947" y="5008319"/>
            <a:ext cx="1171575" cy="4191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CFEA1BCE-0618-C045-89CA-B19BBF3BBA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0725" y="4890135"/>
            <a:ext cx="1612900" cy="8001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 with empty or low bucket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(Bucket Dipper)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EAABEF5B-47EF-2943-A268-8A64BB95484B}"/>
              </a:ext>
            </a:extLst>
          </p:cNvPr>
          <p:cNvSpPr txBox="1">
            <a:spLocks noChangeArrowheads="1"/>
          </p:cNvSpPr>
          <p:nvPr/>
        </p:nvSpPr>
        <p:spPr bwMode="auto">
          <a:xfrm rot="-3674857">
            <a:off x="4539796" y="2487936"/>
            <a:ext cx="1165225" cy="3952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Influence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DB0A9C91-9805-0B47-80F5-EC748139A683}"/>
              </a:ext>
            </a:extLst>
          </p:cNvPr>
          <p:cNvSpPr txBox="1">
            <a:spLocks noChangeArrowheads="1"/>
          </p:cNvSpPr>
          <p:nvPr/>
        </p:nvSpPr>
        <p:spPr bwMode="auto">
          <a:xfrm rot="3416582">
            <a:off x="6256426" y="2963827"/>
            <a:ext cx="1571625" cy="3730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2FDCA42A-D720-C64A-B31F-F3A448624BC8}"/>
              </a:ext>
            </a:extLst>
          </p:cNvPr>
          <p:cNvSpPr/>
          <p:nvPr/>
        </p:nvSpPr>
        <p:spPr>
          <a:xfrm rot="1727107">
            <a:off x="4307840" y="3318510"/>
            <a:ext cx="238125" cy="130937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2F6BE5FF-812F-D24E-9582-21ABE9094116}"/>
              </a:ext>
            </a:extLst>
          </p:cNvPr>
          <p:cNvSpPr/>
          <p:nvPr/>
        </p:nvSpPr>
        <p:spPr>
          <a:xfrm rot="19728116">
            <a:off x="7400290" y="3320415"/>
            <a:ext cx="211455" cy="130937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FABAFC38-AAEA-BB4C-ACA4-FB2FD8828D9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585892" y="4585176"/>
            <a:ext cx="11858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F850E5D8-0E94-904A-AB37-35DBBD5DCA81}"/>
              </a:ext>
            </a:extLst>
          </p:cNvPr>
          <p:cNvSpPr/>
          <p:nvPr/>
        </p:nvSpPr>
        <p:spPr>
          <a:xfrm>
            <a:off x="4911725" y="4999355"/>
            <a:ext cx="2058670" cy="12827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EFDB07EF-96F3-C74E-BA05-CCBD245E327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05282" y="108138"/>
            <a:ext cx="573541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200" b="0" i="0" u="none" strike="noStrike" cap="none" normalizeH="0" baseline="0" dirty="0">
                <a:ln>
                  <a:noFill/>
                </a:ln>
                <a:solidFill>
                  <a:srgbClr val="767171"/>
                </a:solidFill>
                <a:effectLst/>
                <a:latin typeface="Impact" panose="020B0806030902050204" pitchFamily="34" charset="0"/>
                <a:ea typeface="Calibri" panose="020F0502020204030204" pitchFamily="34" charset="0"/>
                <a:cs typeface="Phosphate Solid" panose="02000506050000020004" pitchFamily="2" charset="77"/>
              </a:rPr>
              <a:t>1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0309F7EA-72B4-C849-8DA1-C872838E33DD}"/>
              </a:ext>
            </a:extLst>
          </p:cNvPr>
          <p:cNvSpPr/>
          <p:nvPr/>
        </p:nvSpPr>
        <p:spPr>
          <a:xfrm>
            <a:off x="8204947" y="1624823"/>
            <a:ext cx="805815" cy="76517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7AF262B4-B977-A64F-9ADF-8161A3672EF3}"/>
              </a:ext>
            </a:extLst>
          </p:cNvPr>
          <p:cNvSpPr/>
          <p:nvPr/>
        </p:nvSpPr>
        <p:spPr>
          <a:xfrm>
            <a:off x="959662" y="5749924"/>
            <a:ext cx="805815" cy="7651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08974453-7087-BA41-9C57-98DE92219D28}"/>
              </a:ext>
            </a:extLst>
          </p:cNvPr>
          <p:cNvSpPr/>
          <p:nvPr/>
        </p:nvSpPr>
        <p:spPr>
          <a:xfrm>
            <a:off x="7603172" y="747562"/>
            <a:ext cx="805815" cy="765175"/>
          </a:xfrm>
          <a:prstGeom prst="ellipse">
            <a:avLst/>
          </a:prstGeom>
          <a:solidFill>
            <a:srgbClr val="EF6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3D4268CD-52F1-6B4E-B69D-3A67B2CFB83F}"/>
              </a:ext>
            </a:extLst>
          </p:cNvPr>
          <p:cNvSpPr/>
          <p:nvPr/>
        </p:nvSpPr>
        <p:spPr>
          <a:xfrm>
            <a:off x="7532593" y="2223160"/>
            <a:ext cx="805815" cy="76517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18A20CFD-0703-AA4C-AAFF-98C7E9A23928}"/>
              </a:ext>
            </a:extLst>
          </p:cNvPr>
          <p:cNvSpPr/>
          <p:nvPr/>
        </p:nvSpPr>
        <p:spPr>
          <a:xfrm>
            <a:off x="8973614" y="5749924"/>
            <a:ext cx="805815" cy="76517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EBD3751A-8B2E-2B40-BB75-E05492EFA6C8}"/>
              </a:ext>
            </a:extLst>
          </p:cNvPr>
          <p:cNvSpPr/>
          <p:nvPr/>
        </p:nvSpPr>
        <p:spPr>
          <a:xfrm>
            <a:off x="7061879" y="1499093"/>
            <a:ext cx="805815" cy="765175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549CC2D9-62AA-CB4E-9491-01461623ED0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95786" y="457200"/>
            <a:ext cx="1611313" cy="63023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halkboard" panose="03050602040202020205" pitchFamily="66" charset="77"/>
                <a:ea typeface="Calibri" panose="020F0502020204030204" pitchFamily="34" charset="0"/>
                <a:cs typeface="Phosphate Solid" panose="02000506050000020004" pitchFamily="2" charset="77"/>
              </a:rPr>
              <a:t>Upstanders say or do something!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2">
            <a:extLst>
              <a:ext uri="{FF2B5EF4-FFF2-40B4-BE49-F238E27FC236}">
                <a16:creationId xmlns:a16="http://schemas.microsoft.com/office/drawing/2014/main" id="{0477BD50-CB54-2347-B2DF-272D2D2E52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43694" y="2329523"/>
            <a:ext cx="427038" cy="493712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20">
            <a:extLst>
              <a:ext uri="{FF2B5EF4-FFF2-40B4-BE49-F238E27FC236}">
                <a16:creationId xmlns:a16="http://schemas.microsoft.com/office/drawing/2014/main" id="{8A701A62-9A5F-2042-8A64-490018CC42F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51267" y="1658040"/>
            <a:ext cx="427038" cy="493713"/>
          </a:xfrm>
          <a:prstGeom prst="rect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21">
            <a:extLst>
              <a:ext uri="{FF2B5EF4-FFF2-40B4-BE49-F238E27FC236}">
                <a16:creationId xmlns:a16="http://schemas.microsoft.com/office/drawing/2014/main" id="{B04C8649-2DB2-3047-9398-E32A97B118EC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8298179" y="1764729"/>
            <a:ext cx="636493" cy="538099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en-US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22">
            <a:extLst>
              <a:ext uri="{FF2B5EF4-FFF2-40B4-BE49-F238E27FC236}">
                <a16:creationId xmlns:a16="http://schemas.microsoft.com/office/drawing/2014/main" id="{820C721C-47AD-0743-A11E-7939B1C67FCD}"/>
              </a:ext>
            </a:extLst>
          </p:cNvPr>
          <p:cNvSpPr txBox="1">
            <a:spLocks noChangeArrowheads="1"/>
          </p:cNvSpPr>
          <p:nvPr/>
        </p:nvSpPr>
        <p:spPr bwMode="auto">
          <a:xfrm flipH="1">
            <a:off x="7804270" y="914400"/>
            <a:ext cx="493909" cy="441880"/>
          </a:xfrm>
          <a:prstGeom prst="rect">
            <a:avLst/>
          </a:prstGeom>
          <a:solidFill>
            <a:srgbClr val="EF680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Rectangle 23">
            <a:extLst>
              <a:ext uri="{FF2B5EF4-FFF2-40B4-BE49-F238E27FC236}">
                <a16:creationId xmlns:a16="http://schemas.microsoft.com/office/drawing/2014/main" id="{FC43C680-0F12-7543-81ED-11B991985CB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7" name="Rectangle 35">
            <a:extLst>
              <a:ext uri="{FF2B5EF4-FFF2-40B4-BE49-F238E27FC236}">
                <a16:creationId xmlns:a16="http://schemas.microsoft.com/office/drawing/2014/main" id="{A5954DC7-7511-C14E-9A6C-03A88C6C1B8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34950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riangle 3">
            <a:extLst>
              <a:ext uri="{FF2B5EF4-FFF2-40B4-BE49-F238E27FC236}">
                <a16:creationId xmlns:a16="http://schemas.microsoft.com/office/drawing/2014/main" id="{71EE6EDB-5BE7-8E41-820F-69B7D04AE7BB}"/>
              </a:ext>
            </a:extLst>
          </p:cNvPr>
          <p:cNvSpPr/>
          <p:nvPr/>
        </p:nvSpPr>
        <p:spPr>
          <a:xfrm>
            <a:off x="4346276" y="2122541"/>
            <a:ext cx="4110990" cy="3359150"/>
          </a:xfrm>
          <a:prstGeom prst="triangle">
            <a:avLst/>
          </a:prstGeom>
          <a:solidFill>
            <a:schemeClr val="bg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5" name="Text Box 2">
            <a:extLst>
              <a:ext uri="{FF2B5EF4-FFF2-40B4-BE49-F238E27FC236}">
                <a16:creationId xmlns:a16="http://schemas.microsoft.com/office/drawing/2014/main" id="{987C3B1B-848F-124C-8CC3-9072C1498E6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31087" y="1255590"/>
            <a:ext cx="2390775" cy="487362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rgbClr val="0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Bystander  or  Upstander!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" name="Text Box 3">
            <a:extLst>
              <a:ext uri="{FF2B5EF4-FFF2-40B4-BE49-F238E27FC236}">
                <a16:creationId xmlns:a16="http://schemas.microsoft.com/office/drawing/2014/main" id="{3A4E07BF-2935-834F-971A-2A87A284121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861163" y="5272141"/>
            <a:ext cx="1171575" cy="4191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Target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7" name="Text Box 4">
            <a:extLst>
              <a:ext uri="{FF2B5EF4-FFF2-40B4-BE49-F238E27FC236}">
                <a16:creationId xmlns:a16="http://schemas.microsoft.com/office/drawing/2014/main" id="{2727C406-D7FA-594C-98BB-107C4E0890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18192" y="4906471"/>
            <a:ext cx="1612900" cy="800100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Person with empty or low bucket</a:t>
            </a:r>
            <a:endParaRPr kumimoji="0" lang="en-US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(Bucket Dipper)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Text Box 5">
            <a:extLst>
              <a:ext uri="{FF2B5EF4-FFF2-40B4-BE49-F238E27FC236}">
                <a16:creationId xmlns:a16="http://schemas.microsoft.com/office/drawing/2014/main" id="{67A1CB45-D8E4-B84C-B959-915FEA6FB1EE}"/>
              </a:ext>
            </a:extLst>
          </p:cNvPr>
          <p:cNvSpPr txBox="1">
            <a:spLocks noChangeArrowheads="1"/>
          </p:cNvSpPr>
          <p:nvPr/>
        </p:nvSpPr>
        <p:spPr bwMode="auto">
          <a:xfrm rot="-3674857">
            <a:off x="5059860" y="2435225"/>
            <a:ext cx="1165225" cy="395288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Influence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Text Box 6">
            <a:extLst>
              <a:ext uri="{FF2B5EF4-FFF2-40B4-BE49-F238E27FC236}">
                <a16:creationId xmlns:a16="http://schemas.microsoft.com/office/drawing/2014/main" id="{45CB2437-B6A8-A548-9668-6EC1846635DD}"/>
              </a:ext>
            </a:extLst>
          </p:cNvPr>
          <p:cNvSpPr txBox="1">
            <a:spLocks noChangeArrowheads="1"/>
          </p:cNvSpPr>
          <p:nvPr/>
        </p:nvSpPr>
        <p:spPr bwMode="auto">
          <a:xfrm rot="3416582">
            <a:off x="6484178" y="2762862"/>
            <a:ext cx="1571625" cy="373062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8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Support</a:t>
            </a:r>
            <a:endParaRPr kumimoji="0" lang="en-US" altLang="en-US" sz="9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0" name="Down Arrow 9">
            <a:extLst>
              <a:ext uri="{FF2B5EF4-FFF2-40B4-BE49-F238E27FC236}">
                <a16:creationId xmlns:a16="http://schemas.microsoft.com/office/drawing/2014/main" id="{494064D7-5A06-B741-B5E5-7D8D1442EFF1}"/>
              </a:ext>
            </a:extLst>
          </p:cNvPr>
          <p:cNvSpPr/>
          <p:nvPr/>
        </p:nvSpPr>
        <p:spPr>
          <a:xfrm rot="1727107">
            <a:off x="4826207" y="3145448"/>
            <a:ext cx="238125" cy="130937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Down Arrow 10">
            <a:extLst>
              <a:ext uri="{FF2B5EF4-FFF2-40B4-BE49-F238E27FC236}">
                <a16:creationId xmlns:a16="http://schemas.microsoft.com/office/drawing/2014/main" id="{64A95283-2D57-3848-A3FE-14A8AF32B0F7}"/>
              </a:ext>
            </a:extLst>
          </p:cNvPr>
          <p:cNvSpPr/>
          <p:nvPr/>
        </p:nvSpPr>
        <p:spPr>
          <a:xfrm rot="19728116">
            <a:off x="7647804" y="3145448"/>
            <a:ext cx="211455" cy="1309370"/>
          </a:xfrm>
          <a:prstGeom prst="down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2" name="Text Box 10">
            <a:extLst>
              <a:ext uri="{FF2B5EF4-FFF2-40B4-BE49-F238E27FC236}">
                <a16:creationId xmlns:a16="http://schemas.microsoft.com/office/drawing/2014/main" id="{BE7700FA-8FF3-2142-A47A-25768B99E84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190104" y="4686722"/>
            <a:ext cx="1185863" cy="34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600" b="1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Dip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Right Arrow 12">
            <a:extLst>
              <a:ext uri="{FF2B5EF4-FFF2-40B4-BE49-F238E27FC236}">
                <a16:creationId xmlns:a16="http://schemas.microsoft.com/office/drawing/2014/main" id="{6F282531-E664-5847-9374-6754C6EDADB0}"/>
              </a:ext>
            </a:extLst>
          </p:cNvPr>
          <p:cNvSpPr/>
          <p:nvPr/>
        </p:nvSpPr>
        <p:spPr>
          <a:xfrm>
            <a:off x="5466715" y="5113189"/>
            <a:ext cx="2058670" cy="128270"/>
          </a:xfrm>
          <a:prstGeom prst="rightArrow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4" name="Text Box 9">
            <a:extLst>
              <a:ext uri="{FF2B5EF4-FFF2-40B4-BE49-F238E27FC236}">
                <a16:creationId xmlns:a16="http://schemas.microsoft.com/office/drawing/2014/main" id="{DAAAC8BA-31A3-4442-A22A-AD8BBE5AC1A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076315" y="52273"/>
            <a:ext cx="387350" cy="1069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7200" b="0" i="0" u="none" strike="noStrike" cap="none" normalizeH="0" baseline="0" dirty="0">
                <a:ln>
                  <a:noFill/>
                </a:ln>
                <a:solidFill>
                  <a:srgbClr val="767171"/>
                </a:solidFill>
                <a:effectLst/>
                <a:latin typeface="Impact" panose="020B0806030902050204" pitchFamily="34" charset="0"/>
                <a:ea typeface="Calibri" panose="020F0502020204030204" pitchFamily="34" charset="0"/>
                <a:cs typeface="Phosphate Solid" panose="02000506050000020004" pitchFamily="2" charset="77"/>
              </a:rPr>
              <a:t>1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81357EC4-20E0-0D4D-9CCB-D4068D6CADE3}"/>
              </a:ext>
            </a:extLst>
          </p:cNvPr>
          <p:cNvSpPr/>
          <p:nvPr/>
        </p:nvSpPr>
        <p:spPr>
          <a:xfrm>
            <a:off x="9112651" y="258809"/>
            <a:ext cx="805815" cy="765175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87699948-627D-8246-9661-4FB0F79E44EC}"/>
              </a:ext>
            </a:extLst>
          </p:cNvPr>
          <p:cNvSpPr/>
          <p:nvPr/>
        </p:nvSpPr>
        <p:spPr>
          <a:xfrm>
            <a:off x="6040371" y="244630"/>
            <a:ext cx="805815" cy="765175"/>
          </a:xfrm>
          <a:prstGeom prst="ellipse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9F6F9884-6735-7D43-AFEB-484CFB61F77B}"/>
              </a:ext>
            </a:extLst>
          </p:cNvPr>
          <p:cNvSpPr/>
          <p:nvPr/>
        </p:nvSpPr>
        <p:spPr>
          <a:xfrm>
            <a:off x="8053079" y="420688"/>
            <a:ext cx="805815" cy="765175"/>
          </a:xfrm>
          <a:prstGeom prst="ellipse">
            <a:avLst/>
          </a:prstGeom>
          <a:solidFill>
            <a:srgbClr val="EF68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8" name="Oval 17">
            <a:extLst>
              <a:ext uri="{FF2B5EF4-FFF2-40B4-BE49-F238E27FC236}">
                <a16:creationId xmlns:a16="http://schemas.microsoft.com/office/drawing/2014/main" id="{60AF7E45-CC28-B64F-B991-4EE7124FCF6B}"/>
              </a:ext>
            </a:extLst>
          </p:cNvPr>
          <p:cNvSpPr/>
          <p:nvPr/>
        </p:nvSpPr>
        <p:spPr>
          <a:xfrm>
            <a:off x="9491951" y="1816103"/>
            <a:ext cx="805815" cy="765175"/>
          </a:xfrm>
          <a:prstGeom prst="ellipse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9" name="Oval 18">
            <a:extLst>
              <a:ext uri="{FF2B5EF4-FFF2-40B4-BE49-F238E27FC236}">
                <a16:creationId xmlns:a16="http://schemas.microsoft.com/office/drawing/2014/main" id="{E1D4A1F1-8731-9E45-BA3F-F062F67DED08}"/>
              </a:ext>
            </a:extLst>
          </p:cNvPr>
          <p:cNvSpPr/>
          <p:nvPr/>
        </p:nvSpPr>
        <p:spPr>
          <a:xfrm>
            <a:off x="7854967" y="1237655"/>
            <a:ext cx="805815" cy="767715"/>
          </a:xfrm>
          <a:prstGeom prst="ellipse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0" name="Oval 19">
            <a:extLst>
              <a:ext uri="{FF2B5EF4-FFF2-40B4-BE49-F238E27FC236}">
                <a16:creationId xmlns:a16="http://schemas.microsoft.com/office/drawing/2014/main" id="{C05F1044-35C2-434F-816B-F6F849DBDEE6}"/>
              </a:ext>
            </a:extLst>
          </p:cNvPr>
          <p:cNvSpPr/>
          <p:nvPr/>
        </p:nvSpPr>
        <p:spPr>
          <a:xfrm>
            <a:off x="8797854" y="1116683"/>
            <a:ext cx="805815" cy="765175"/>
          </a:xfrm>
          <a:prstGeom prst="ellipse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21" name="Text Box 19">
            <a:extLst>
              <a:ext uri="{FF2B5EF4-FFF2-40B4-BE49-F238E27FC236}">
                <a16:creationId xmlns:a16="http://schemas.microsoft.com/office/drawing/2014/main" id="{CBE36B8F-9388-5644-9B15-09D7D14725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091008" y="265159"/>
            <a:ext cx="1611313" cy="630238"/>
          </a:xfrm>
          <a:prstGeom prst="rect">
            <a:avLst/>
          </a:prstGeom>
          <a:solidFill>
            <a:srgbClr val="FFFFFF"/>
          </a:solidFill>
          <a:ln w="6350">
            <a:solidFill>
              <a:srgbClr val="000000"/>
            </a:solidFill>
            <a:prstDash val="dash"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halkboard" panose="03050602040202020205" pitchFamily="66" charset="77"/>
                <a:ea typeface="Calibri" panose="020F0502020204030204" pitchFamily="34" charset="0"/>
                <a:cs typeface="Phosphate Solid" panose="02000506050000020004" pitchFamily="2" charset="77"/>
              </a:rPr>
              <a:t>Upstanders say or do something!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2" name="Text Box 12">
            <a:extLst>
              <a:ext uri="{FF2B5EF4-FFF2-40B4-BE49-F238E27FC236}">
                <a16:creationId xmlns:a16="http://schemas.microsoft.com/office/drawing/2014/main" id="{5CE50254-6BC6-1B40-B601-A37A112C579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665548" y="1959522"/>
            <a:ext cx="427038" cy="493713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3" name="Text Box 20">
            <a:extLst>
              <a:ext uri="{FF2B5EF4-FFF2-40B4-BE49-F238E27FC236}">
                <a16:creationId xmlns:a16="http://schemas.microsoft.com/office/drawing/2014/main" id="{D0AFB9EA-009A-8049-A341-A4783F8B0B3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914313" y="1255590"/>
            <a:ext cx="427038" cy="493712"/>
          </a:xfrm>
          <a:prstGeom prst="rect">
            <a:avLst/>
          </a:prstGeom>
          <a:solidFill>
            <a:srgbClr val="7030A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4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4" name="Text Box 21">
            <a:extLst>
              <a:ext uri="{FF2B5EF4-FFF2-40B4-BE49-F238E27FC236}">
                <a16:creationId xmlns:a16="http://schemas.microsoft.com/office/drawing/2014/main" id="{DC913164-A626-4D4D-BE6A-D38FB161C7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363158" y="387397"/>
            <a:ext cx="304800" cy="508000"/>
          </a:xfrm>
          <a:prstGeom prst="rect">
            <a:avLst/>
          </a:prstGeom>
          <a:solidFill>
            <a:srgbClr val="00B05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5" name="Text Box 22">
            <a:extLst>
              <a:ext uri="{FF2B5EF4-FFF2-40B4-BE49-F238E27FC236}">
                <a16:creationId xmlns:a16="http://schemas.microsoft.com/office/drawing/2014/main" id="{369EE6ED-B3C6-664B-B18F-67E8A88AF5C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313905" y="598522"/>
            <a:ext cx="284162" cy="493712"/>
          </a:xfrm>
          <a:prstGeom prst="rect">
            <a:avLst/>
          </a:prstGeom>
          <a:solidFill>
            <a:srgbClr val="EF680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6" name="Text Box 23">
            <a:extLst>
              <a:ext uri="{FF2B5EF4-FFF2-40B4-BE49-F238E27FC236}">
                <a16:creationId xmlns:a16="http://schemas.microsoft.com/office/drawing/2014/main" id="{6C48495D-58A8-1B40-9EB3-D08A407686D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111379" y="1386852"/>
            <a:ext cx="311150" cy="439737"/>
          </a:xfrm>
          <a:prstGeom prst="rect">
            <a:avLst/>
          </a:prstGeom>
          <a:solidFill>
            <a:srgbClr val="4472C4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6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7" name="Text Box 24">
            <a:extLst>
              <a:ext uri="{FF2B5EF4-FFF2-40B4-BE49-F238E27FC236}">
                <a16:creationId xmlns:a16="http://schemas.microsoft.com/office/drawing/2014/main" id="{C049E8AF-1D0B-4E4A-9862-6DB0C08ADDA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5721" y="353429"/>
            <a:ext cx="292100" cy="508000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7</a:t>
            </a:r>
            <a:endParaRPr kumimoji="0" lang="en-US" altLang="en-US" sz="9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28" name="Rectangle 25">
            <a:extLst>
              <a:ext uri="{FF2B5EF4-FFF2-40B4-BE49-F238E27FC236}">
                <a16:creationId xmlns:a16="http://schemas.microsoft.com/office/drawing/2014/main" id="{4A2FC323-2E5C-A146-B0C0-587DB46A76E6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29" name="Rectangle 40">
            <a:extLst>
              <a:ext uri="{FF2B5EF4-FFF2-40B4-BE49-F238E27FC236}">
                <a16:creationId xmlns:a16="http://schemas.microsoft.com/office/drawing/2014/main" id="{D117573F-B597-AE45-A942-E5AD8539E379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5115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103</Words>
  <Application>Microsoft Macintosh PowerPoint</Application>
  <PresentationFormat>Widescreen</PresentationFormat>
  <Paragraphs>38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1" baseType="lpstr">
      <vt:lpstr>Arial</vt:lpstr>
      <vt:lpstr>Calibri</vt:lpstr>
      <vt:lpstr>Calibri Light</vt:lpstr>
      <vt:lpstr>Chalkboard</vt:lpstr>
      <vt:lpstr>Impact</vt:lpstr>
      <vt:lpstr>Phosphate Solid</vt:lpstr>
      <vt:lpstr>Times New Roman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Angeliki Pries</dc:creator>
  <cp:lastModifiedBy>Angeliki Pries</cp:lastModifiedBy>
  <cp:revision>3</cp:revision>
  <dcterms:created xsi:type="dcterms:W3CDTF">2022-03-05T04:15:05Z</dcterms:created>
  <dcterms:modified xsi:type="dcterms:W3CDTF">2022-03-05T04:37:19Z</dcterms:modified>
</cp:coreProperties>
</file>